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</p:sldMasterIdLst>
  <p:handoutMasterIdLst>
    <p:handoutMasterId r:id="rId6"/>
  </p:handoutMasterIdLst>
  <p:sldIdLst>
    <p:sldId id="258" r:id="rId4"/>
    <p:sldId id="265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8bde2b13-e23e-4ae0-9aca-b50a4f30c3ab}">
          <p14:sldIdLst>
            <p14:sldId id="258"/>
            <p14:sldId id="265"/>
          </p14:sldIdLst>
        </p14:section>
        <p14:section name="无标题节" id="{c25160da-92bb-4e4a-bf25-cf6e24e0fa34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6" d="100"/>
          <a:sy n="116" d="100"/>
        </p:scale>
        <p:origin x="33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handoutMaster" Target="handoutMasters/handoutMaster1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Relationship Id="rId3" Type="http://schemas.openxmlformats.org/officeDocument/2006/relationships/tags" Target="../tags/tag4.xml"/><Relationship Id="rId2" Type="http://schemas.openxmlformats.org/officeDocument/2006/relationships/tags" Target="../tags/tag3.xml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4" Type="http://schemas.openxmlformats.org/officeDocument/2006/relationships/tags" Target="../tags/tag10.xml"/><Relationship Id="rId3" Type="http://schemas.openxmlformats.org/officeDocument/2006/relationships/tags" Target="../tags/tag9.xml"/><Relationship Id="rId2" Type="http://schemas.openxmlformats.org/officeDocument/2006/relationships/tags" Target="../tags/tag8.xml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6" Type="http://schemas.openxmlformats.org/officeDocument/2006/relationships/tags" Target="../tags/tag17.xml"/><Relationship Id="rId5" Type="http://schemas.openxmlformats.org/officeDocument/2006/relationships/tags" Target="../tags/tag16.xml"/><Relationship Id="rId4" Type="http://schemas.openxmlformats.org/officeDocument/2006/relationships/tags" Target="../tags/tag15.xml"/><Relationship Id="rId3" Type="http://schemas.openxmlformats.org/officeDocument/2006/relationships/tags" Target="../tags/tag14.xml"/><Relationship Id="rId2" Type="http://schemas.openxmlformats.org/officeDocument/2006/relationships/tags" Target="../tags/tag13.xml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7" Type="http://schemas.openxmlformats.org/officeDocument/2006/relationships/tags" Target="../tags/tag23.xml"/><Relationship Id="rId6" Type="http://schemas.openxmlformats.org/officeDocument/2006/relationships/tags" Target="../tags/tag22.xml"/><Relationship Id="rId5" Type="http://schemas.openxmlformats.org/officeDocument/2006/relationships/tags" Target="../tags/tag21.xml"/><Relationship Id="rId4" Type="http://schemas.openxmlformats.org/officeDocument/2006/relationships/tags" Target="../tags/tag20.xml"/><Relationship Id="rId3" Type="http://schemas.openxmlformats.org/officeDocument/2006/relationships/tags" Target="../tags/tag19.xml"/><Relationship Id="rId2" Type="http://schemas.openxmlformats.org/officeDocument/2006/relationships/tags" Target="../tags/tag18.xml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9" Type="http://schemas.openxmlformats.org/officeDocument/2006/relationships/tags" Target="../tags/tag31.xml"/><Relationship Id="rId8" Type="http://schemas.openxmlformats.org/officeDocument/2006/relationships/tags" Target="../tags/tag30.xml"/><Relationship Id="rId7" Type="http://schemas.openxmlformats.org/officeDocument/2006/relationships/tags" Target="../tags/tag29.xml"/><Relationship Id="rId6" Type="http://schemas.openxmlformats.org/officeDocument/2006/relationships/tags" Target="../tags/tag28.xml"/><Relationship Id="rId5" Type="http://schemas.openxmlformats.org/officeDocument/2006/relationships/tags" Target="../tags/tag27.xml"/><Relationship Id="rId4" Type="http://schemas.openxmlformats.org/officeDocument/2006/relationships/tags" Target="../tags/tag26.xml"/><Relationship Id="rId3" Type="http://schemas.openxmlformats.org/officeDocument/2006/relationships/tags" Target="../tags/tag25.xml"/><Relationship Id="rId2" Type="http://schemas.openxmlformats.org/officeDocument/2006/relationships/tags" Target="../tags/tag24.xml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5" Type="http://schemas.openxmlformats.org/officeDocument/2006/relationships/tags" Target="../tags/tag35.xml"/><Relationship Id="rId4" Type="http://schemas.openxmlformats.org/officeDocument/2006/relationships/tags" Target="../tags/tag34.xml"/><Relationship Id="rId3" Type="http://schemas.openxmlformats.org/officeDocument/2006/relationships/tags" Target="../tags/tag33.xml"/><Relationship Id="rId2" Type="http://schemas.openxmlformats.org/officeDocument/2006/relationships/tags" Target="../tags/tag32.xml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4" Type="http://schemas.openxmlformats.org/officeDocument/2006/relationships/tags" Target="../tags/tag38.xml"/><Relationship Id="rId3" Type="http://schemas.openxmlformats.org/officeDocument/2006/relationships/tags" Target="../tags/tag37.xml"/><Relationship Id="rId2" Type="http://schemas.openxmlformats.org/officeDocument/2006/relationships/tags" Target="../tags/tag36.xml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7" Type="http://schemas.openxmlformats.org/officeDocument/2006/relationships/tags" Target="../tags/tag44.xml"/><Relationship Id="rId6" Type="http://schemas.openxmlformats.org/officeDocument/2006/relationships/tags" Target="../tags/tag43.xml"/><Relationship Id="rId5" Type="http://schemas.openxmlformats.org/officeDocument/2006/relationships/tags" Target="../tags/tag42.xml"/><Relationship Id="rId4" Type="http://schemas.openxmlformats.org/officeDocument/2006/relationships/tags" Target="../tags/tag41.xml"/><Relationship Id="rId3" Type="http://schemas.openxmlformats.org/officeDocument/2006/relationships/tags" Target="../tags/tag40.xml"/><Relationship Id="rId2" Type="http://schemas.openxmlformats.org/officeDocument/2006/relationships/tags" Target="../tags/tag39.xml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6" Type="http://schemas.openxmlformats.org/officeDocument/2006/relationships/tags" Target="../tags/tag49.xml"/><Relationship Id="rId5" Type="http://schemas.openxmlformats.org/officeDocument/2006/relationships/tags" Target="../tags/tag48.xml"/><Relationship Id="rId4" Type="http://schemas.openxmlformats.org/officeDocument/2006/relationships/tags" Target="../tags/tag47.xml"/><Relationship Id="rId3" Type="http://schemas.openxmlformats.org/officeDocument/2006/relationships/tags" Target="../tags/tag46.xml"/><Relationship Id="rId2" Type="http://schemas.openxmlformats.org/officeDocument/2006/relationships/tags" Target="../tags/tag45.xml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5" Type="http://schemas.openxmlformats.org/officeDocument/2006/relationships/tags" Target="../tags/tag53.xml"/><Relationship Id="rId4" Type="http://schemas.openxmlformats.org/officeDocument/2006/relationships/tags" Target="../tags/tag52.xml"/><Relationship Id="rId3" Type="http://schemas.openxmlformats.org/officeDocument/2006/relationships/tags" Target="../tags/tag51.xml"/><Relationship Id="rId2" Type="http://schemas.openxmlformats.org/officeDocument/2006/relationships/tags" Target="../tags/tag50.xml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6" Type="http://schemas.openxmlformats.org/officeDocument/2006/relationships/tags" Target="../tags/tag58.xml"/><Relationship Id="rId5" Type="http://schemas.openxmlformats.org/officeDocument/2006/relationships/tags" Target="../tags/tag57.xml"/><Relationship Id="rId4" Type="http://schemas.openxmlformats.org/officeDocument/2006/relationships/tags" Target="../tags/tag56.xml"/><Relationship Id="rId3" Type="http://schemas.openxmlformats.org/officeDocument/2006/relationships/tags" Target="../tags/tag55.xml"/><Relationship Id="rId2" Type="http://schemas.openxmlformats.org/officeDocument/2006/relationships/tags" Target="../tags/tag54.xml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一段文本_1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ctrTitle" idx="16385" hasCustomPrompt="1"/>
            <p:custDataLst>
              <p:tags r:id="rId2"/>
            </p:custDataLst>
          </p:nvPr>
        </p:nvSpPr>
        <p:spPr>
          <a:xfrm>
            <a:off x="1219200" y="2590800"/>
            <a:ext cx="97536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单击此处添加标题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idx="16386" hasCustomPrompt="1"/>
            <p:custDataLst>
              <p:tags r:id="rId3"/>
            </p:custDataLst>
          </p:nvPr>
        </p:nvSpPr>
        <p:spPr>
          <a:xfrm>
            <a:off x="1219200" y="3352800"/>
            <a:ext cx="9753600" cy="914400"/>
          </a:xfrm>
          <a:noFill/>
        </p:spPr>
        <p:txBody>
          <a:bodyPr lIns="0" tIns="0" rIns="0" bIns="0" anchor="t">
            <a:normAutofit/>
          </a:bodyPr>
          <a:lstStyle>
            <a:lvl1pPr marL="0" indent="0" algn="ctr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smtClean="0"/>
              <a:t>单击此处添加正文</a:t>
            </a:r>
            <a:endParaRPr lang="zh-CN" altLang="en-US" smtClean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1198800" y="914400"/>
            <a:ext cx="9799200" cy="2570400"/>
          </a:xfrm>
          <a:prstGeom prst="rect">
            <a:avLst/>
          </a:prstGeo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/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198800" y="3560400"/>
            <a:ext cx="9799200" cy="1472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08400" y="1490400"/>
            <a:ext cx="10969200" cy="47592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990800" y="3848400"/>
            <a:ext cx="7768800" cy="766800"/>
          </a:xfrm>
          <a:prstGeom prst="rect">
            <a:avLst/>
          </a:prstGeom>
        </p:spPr>
        <p:txBody>
          <a:bodyPr lIns="90000" tIns="46800" rIns="90000" bIns="46800" anchor="b" anchorCtr="0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1990800" y="4615200"/>
            <a:ext cx="7768800" cy="8676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>
            <a:lvl1pPr marL="0" indent="0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8400" y="1501200"/>
            <a:ext cx="5176800" cy="47484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411600" y="1501200"/>
            <a:ext cx="5176800" cy="47484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08400" y="1429200"/>
            <a:ext cx="5342400" cy="381600"/>
          </a:xfrm>
          <a:prstGeom prst="rect">
            <a:avLst/>
          </a:prstGeom>
        </p:spPr>
        <p:txBody>
          <a:bodyPr lIns="101600" tIns="38100" rIns="76200" bIns="3810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8400" y="1854000"/>
            <a:ext cx="5342400" cy="43956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421729"/>
            <a:ext cx="5342400" cy="381600"/>
          </a:xfrm>
          <a:prstGeom prst="rect">
            <a:avLst/>
          </a:prstGeom>
        </p:spPr>
        <p:txBody>
          <a:bodyPr vert="horz" lIns="101600" tIns="38100" rIns="76200" bIns="38100" rtlCol="0" anchor="t" anchorCtr="0">
            <a:normAutofit/>
          </a:bodyPr>
          <a:lstStyle>
            <a:lvl1pPr marL="0" indent="0">
              <a:lnSpc>
                <a:spcPct val="100000"/>
              </a:lnSpc>
              <a:buNone/>
              <a:defRPr sz="2000" b="1" spc="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单击此处编辑文本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854000"/>
            <a:ext cx="5342400" cy="43956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 vert="horz" lIns="90000" tIns="46800" rIns="90000" bIns="46800" rtlCol="0" anchor="ctr" anchorCtr="0">
            <a:normAutofit/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08400" y="1555200"/>
            <a:ext cx="5233077" cy="46080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350400" y="1555200"/>
            <a:ext cx="5227200" cy="460800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>
            <a:lvl1pPr>
              <a:buNone/>
              <a:defRPr sz="1600"/>
            </a:lvl1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>
          <a:xfrm>
            <a:off x="608400" y="608400"/>
            <a:ext cx="10969200" cy="705600"/>
          </a:xfrm>
          <a:prstGeom prst="rect">
            <a:avLst/>
          </a:prstGeom>
        </p:spPr>
        <p:txBody>
          <a:bodyPr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2"/>
            </p:custDataLst>
          </p:nvPr>
        </p:nvSpPr>
        <p:spPr>
          <a:xfrm>
            <a:off x="10234800" y="914400"/>
            <a:ext cx="1044000" cy="5029200"/>
          </a:xfrm>
          <a:prstGeom prst="rect">
            <a:avLst/>
          </a:prstGeom>
        </p:spPr>
        <p:txBody>
          <a:bodyPr vert="eaVert" lIns="90000" tIns="46800" rIns="90000" bIns="46800" rtlCol="0" anchor="ctr" anchorCtr="0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914400" y="914400"/>
            <a:ext cx="9169200" cy="5029200"/>
          </a:xfrm>
          <a:prstGeom prst="rect">
            <a:avLst/>
          </a:prstGeom>
        </p:spPr>
        <p:txBody>
          <a:bodyPr vert="eaVert" lIns="46800" tIns="46800" rIns="46800" bIns="46800"/>
          <a:lstStyle>
            <a:lvl1pPr marL="228600" indent="-228600">
              <a:spcAft>
                <a:spcPts val="1000"/>
              </a:spcAft>
              <a:defRPr spc="300"/>
            </a:lvl1pPr>
            <a:lvl2pPr marL="685800" indent="-228600">
              <a:defRPr spc="300"/>
            </a:lvl2pPr>
            <a:lvl3pPr marL="1143000" indent="-228600">
              <a:defRPr spc="300"/>
            </a:lvl3pPr>
            <a:lvl4pPr marL="1600200" indent="-228600">
              <a:defRPr spc="300"/>
            </a:lvl4pPr>
            <a:lvl5pPr marL="2057400" indent="-228600">
              <a:defRPr spc="3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08400" y="774000"/>
            <a:ext cx="10972800" cy="5482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198800" y="2484000"/>
            <a:ext cx="9799200" cy="1018800"/>
          </a:xfrm>
          <a:prstGeom prst="rect">
            <a:avLst/>
          </a:prstGeom>
        </p:spPr>
        <p:txBody>
          <a:bodyPr vert="horz" lIns="90000" tIns="46800" rIns="90000" bIns="46800" rtlCol="0" anchor="t" anchorCtr="0">
            <a:normAutofit/>
          </a:bodyPr>
          <a:lstStyle>
            <a:lvl1pPr algn="ctr">
              <a:defRPr sz="6000"/>
            </a:lvl1pPr>
          </a:lstStyle>
          <a:p>
            <a:pPr lvl="0"/>
            <a:r>
              <a:rPr lang="zh-CN" altLang="en-US" smtClean="0"/>
              <a:t>单击此处编辑标题</a:t>
            </a:r>
            <a:endParaRPr lang="zh-CN" altLang="en-US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6"/>
            </p:custDataLst>
          </p:nvPr>
        </p:nvSpPr>
        <p:spPr>
          <a:xfrm>
            <a:off x="1198800" y="3560400"/>
            <a:ext cx="9799200" cy="471600"/>
          </a:xfrm>
          <a:prstGeom prst="rect">
            <a:avLst/>
          </a:prstGeom>
        </p:spPr>
        <p:txBody>
          <a:bodyPr lIns="90000" tIns="46800" rIns="90000" bIns="46800">
            <a:normAutofit/>
          </a:bodyPr>
          <a:lstStyle>
            <a:lvl1pPr algn="ctr">
              <a:lnSpc>
                <a:spcPct val="110000"/>
              </a:lnSpc>
              <a:buNone/>
              <a:defRPr sz="2400" spc="200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5" Type="http://schemas.openxmlformats.org/officeDocument/2006/relationships/theme" Target="../theme/theme1.xml"/><Relationship Id="rId14" Type="http://schemas.openxmlformats.org/officeDocument/2006/relationships/image" Target="../media/image2.png"/><Relationship Id="rId13" Type="http://schemas.openxmlformats.org/officeDocument/2006/relationships/image" Target="../media/image1.jpe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4" Type="http://schemas.openxmlformats.org/officeDocument/2006/relationships/theme" Target="../theme/theme2.xml"/><Relationship Id="rId13" Type="http://schemas.openxmlformats.org/officeDocument/2006/relationships/tags" Target="../tags/tag59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14"/>
          <a:stretch>
            <a:fillRect/>
          </a:stretch>
        </p:blipFill>
        <p:spPr>
          <a:xfrm>
            <a:off x="1270" y="0"/>
            <a:ext cx="12189460" cy="6858000"/>
          </a:xfrm>
          <a:prstGeom prst="rect">
            <a:avLst/>
          </a:prstGeom>
        </p:spPr>
      </p:pic>
      <p:pic>
        <p:nvPicPr>
          <p:cNvPr id="8" name="图片 7" descr="尿控网页图_ppt封面-1920x108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尿控网页图_ppt内页-1920x1080"/>
          <p:cNvPicPr>
            <a:picLocks noChangeAspect="1"/>
          </p:cNvPicPr>
          <p:nvPr userDrawn="1"/>
        </p:nvPicPr>
        <p:blipFill>
          <a:blip r:embed="rId1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custDataLst>
      <p:tags r:id="rId13"/>
    </p:custData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0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●"/>
        <a:defRPr sz="18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tabLst>
          <a:tab pos="1609725" algn="l"/>
          <a:tab pos="1609725" algn="l"/>
          <a:tab pos="1609725" algn="l"/>
          <a:tab pos="1609725" algn="l"/>
        </a:tabLst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●"/>
        <a:defRPr sz="16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Wingdings" panose="05000000000000000000" charset="0"/>
        <a:buChar char="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300"/>
        </a:spcAft>
        <a:buFont typeface="Arial" panose="020B0604020202020204" pitchFamily="34" charset="0"/>
        <a:buChar char="•"/>
        <a:defRPr sz="1400" u="none" strike="noStrike" kern="1200" cap="none" spc="150" normalizeH="0" baseline="0">
          <a:solidFill>
            <a:schemeClr val="tx1">
              <a:lumMod val="65000"/>
              <a:lumOff val="35000"/>
            </a:schemeClr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noFill/>
        <a:effectLst/>
      </p:bgPr>
    </p:bg>
    <p:spTree>
      <p:nvGrpSpPr>
        <p:cNvPr id="1" name=""/>
        <p:cNvGrpSpPr/>
        <p:nvPr/>
      </p:nvGrpSpPr>
      <p:grpSpPr/>
      <p:pic>
        <p:nvPicPr>
          <p:cNvPr id="4" name="图片 3" descr="尿控网页图_ppt内页-1920x108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81525c5d7b35515ba1cbd9e9826071bb902808a8"/>
  <p:tag name="KSO_WM_NEWLAYOUT_ID" val="slide_0e3763c640ea4c61"/>
</p:tagLst>
</file>

<file path=ppt/tags/tag2.xml><?xml version="1.0" encoding="utf-8"?>
<p:tagLst xmlns:p="http://schemas.openxmlformats.org/presentationml/2006/main">
  <p:tag name="KSO_WM_BEAUTIFY_FLAG" val="#fgm#"/>
  <p:tag name="KSO_WM_FIGMA_FLAG" val="#fgm#"/>
  <p:tag name="KSO_WM_UNIT_INDEX" val="1"/>
  <p:tag name="KSO_WM_UNIT_TYPE" val="f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TEMPLATE_THUMBS_INDEX" val="1、4、7、12、13、14、15、16、17、18、20、24、25、28、33、36、40、43、44"/>
  <p:tag name="KSO_WM_TEMPLATE_SUBCATEGORY" val="19"/>
  <p:tag name="KSO_WM_TAG_VERSION" val="1.0"/>
  <p:tag name="KSO_WM_BEAUTIFY_FLAG" val="#wm#"/>
  <p:tag name="KSO_WM_TEMPLATE_CATEGORY" val="custom"/>
  <p:tag name="KSO_WM_TEMPLATE_INDEX" val="20205081"/>
  <p:tag name="KSO_WM_TEMPLATE_MASTER_TYPE" val="0"/>
  <p:tag name="KSO_WM_TEMPLATE_COLOR_TYPE" val="1"/>
  <p:tag name="KSO_WM_UNIT_SHOW_EDIT_AREA_INDICATION" val="1"/>
</p:tagLst>
</file>

<file path=ppt/theme/theme1.xml><?xml version="1.0" encoding="utf-8"?>
<a:theme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自定义设计方案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WPS 演示</Application>
  <PresentationFormat>宽屏</PresentationFormat>
  <Paragraphs>0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</vt:i4>
      </vt:variant>
    </vt:vector>
  </HeadingPairs>
  <TitlesOfParts>
    <vt:vector size="11" baseType="lpstr">
      <vt:lpstr>Arial</vt:lpstr>
      <vt:lpstr>宋体</vt:lpstr>
      <vt:lpstr>Wingdings</vt:lpstr>
      <vt:lpstr>微软雅黑</vt:lpstr>
      <vt:lpstr>Arial Unicode MS</vt:lpstr>
      <vt:lpstr>Calibri</vt:lpstr>
      <vt:lpstr>Wingdings</vt:lpstr>
      <vt:lpstr>WPS</vt:lpstr>
      <vt:lpstr>自定义设计方案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jingshan bai</dc:creator>
  <cp:lastModifiedBy>白京山</cp:lastModifiedBy>
  <cp:revision>8</cp:revision>
  <dcterms:created xsi:type="dcterms:W3CDTF">2023-08-09T12:44:00Z</dcterms:created>
  <dcterms:modified xsi:type="dcterms:W3CDTF">2026-09-14T16:56:27Z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2052-12.1.0.28505</vt:lpwstr>
  </property>
  <property fmtid="{D5CDD505-2E9C-101B-9397-08002B2CF9AE}" pid="3" name="ICV">
    <vt:lpwstr>C6C3AAFA06154CC0842463F456FC440F_12</vt:lpwstr>
  </property>
</Properties>
</file>