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/>
          <a:p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/>
          <a:p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醒醒摸鱼啦</cp:lastModifiedBy>
  <cp:revision>159</cp:revision>
  <dcterms:created xsi:type="dcterms:W3CDTF">2019-06-19T02:08:00Z</dcterms:created>
  <dcterms:modified xsi:type="dcterms:W3CDTF">2026-06-16T08:02:54Z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C3B61AFC63FA49BEA927E834175D763B_11</vt:lpwstr>
  </property>
</Properties>
</file>