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18722975" cy="33281938"/>
  <p:notesSz cx="6858000" cy="9144000"/>
  <p:defaultTextStyle>
    <a:defPPr>
      <a:defRPr lang="zh-CN"/>
    </a:defPPr>
    <a:lvl1pPr algn="l" defTabSz="2968625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1484313" indent="-730250" algn="l" defTabSz="2968625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2968625" indent="-1460500" algn="l" defTabSz="2968625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4454525" indent="-2192338" algn="l" defTabSz="2968625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5938838" indent="-2922588" algn="l" defTabSz="2968625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483">
          <p15:clr>
            <a:srgbClr val="A4A3A4"/>
          </p15:clr>
        </p15:guide>
        <p15:guide id="2" pos="589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78"/>
    <p:restoredTop sz="93713" autoAdjust="0"/>
  </p:normalViewPr>
  <p:slideViewPr>
    <p:cSldViewPr>
      <p:cViewPr>
        <p:scale>
          <a:sx n="192" d="100"/>
          <a:sy n="192" d="100"/>
        </p:scale>
        <p:origin x="-1240" y="144"/>
      </p:cViewPr>
      <p:guideLst>
        <p:guide orient="horz" pos="10483"/>
        <p:guide pos="589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1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1480C4A-64DF-13D8-D9A5-ECF319673C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300A781-4128-7808-5DDC-56170262FA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240D042-52CB-4087-B07C-60106D82FE09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3F40687-95D7-FCA6-65DF-9E9D4B4236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B63A95-76FF-2430-F258-BC4A6C6340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6CCC3C5-E924-4CC0-B8DF-84A8A59856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04224" y="10338975"/>
            <a:ext cx="15914529" cy="713404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08446" y="18859765"/>
            <a:ext cx="13106083" cy="850538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85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71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5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42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428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914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99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85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7EDA83-1122-5255-D6D3-DE485195C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718BA-03FB-49EA-ABFE-E271B91ADE31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8390FE-3522-80F6-082D-A569436F8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32E386-B24A-05F0-F744-4C327F6CD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D48BE-0E7E-42B4-AA48-5ECA965566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53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DE2E19-A0B7-5DD5-A568-18DB37D82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94A16-E51A-4EAA-B105-282C5877B859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7F77D6-EA86-053A-143F-B53A6BD15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B6784C-6343-3738-81B2-97BA8FA3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C7A60-DD9A-4C23-B13C-C50F297AB6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6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78987" y="21386731"/>
            <a:ext cx="15914529" cy="6610163"/>
          </a:xfrm>
        </p:spPr>
        <p:txBody>
          <a:bodyPr anchor="t"/>
          <a:lstStyle>
            <a:lvl1pPr algn="l">
              <a:defRPr sz="1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78987" y="14106307"/>
            <a:ext cx="15914529" cy="728042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856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71345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3pPr>
            <a:lvl4pPr marL="4457017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4pPr>
            <a:lvl5pPr marL="5942690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5pPr>
            <a:lvl6pPr marL="7428363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6pPr>
            <a:lvl7pPr marL="8914034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7pPr>
            <a:lvl8pPr marL="10399708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8pPr>
            <a:lvl9pPr marL="11885380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2E96C5-ED29-23EB-0183-6B997E6EF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AB84C-3BAB-45D8-9282-253B466BB061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AC6C36-996F-A61D-A51F-E61C72493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29C5D1-A38D-FBEA-C9A2-0AEE1AAB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BF3F5-621C-499A-82FB-CD69E57F185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04224" y="20169472"/>
            <a:ext cx="12481984" cy="57033843"/>
          </a:xfrm>
        </p:spPr>
        <p:txBody>
          <a:bodyPr/>
          <a:lstStyle>
            <a:lvl1pPr>
              <a:defRPr sz="9000"/>
            </a:lvl1pPr>
            <a:lvl2pPr>
              <a:defRPr sz="78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198257" y="20169472"/>
            <a:ext cx="12485235" cy="57033843"/>
          </a:xfrm>
        </p:spPr>
        <p:txBody>
          <a:bodyPr/>
          <a:lstStyle>
            <a:lvl1pPr>
              <a:defRPr sz="9000"/>
            </a:lvl1pPr>
            <a:lvl2pPr>
              <a:defRPr sz="78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B411591E-85D6-B57C-A3C7-0F9CC7B97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A98C8-D797-43DC-91E0-DFC6BA293B79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DFB78B5C-3EB9-FE87-736C-E10DA8AA0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0E9E1285-BE25-CB85-5551-C8C3AA53D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A24DB-C769-4124-9FCF-08A7174B14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40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6150" y="1332821"/>
            <a:ext cx="16850678" cy="554699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36149" y="7449918"/>
            <a:ext cx="8272566" cy="3104771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85673" indent="0">
              <a:buNone/>
              <a:defRPr sz="6500" b="1"/>
            </a:lvl2pPr>
            <a:lvl3pPr marL="2971345" indent="0">
              <a:buNone/>
              <a:defRPr sz="5800" b="1"/>
            </a:lvl3pPr>
            <a:lvl4pPr marL="4457017" indent="0">
              <a:buNone/>
              <a:defRPr sz="5300" b="1"/>
            </a:lvl4pPr>
            <a:lvl5pPr marL="5942690" indent="0">
              <a:buNone/>
              <a:defRPr sz="5300" b="1"/>
            </a:lvl5pPr>
            <a:lvl6pPr marL="7428363" indent="0">
              <a:buNone/>
              <a:defRPr sz="5300" b="1"/>
            </a:lvl6pPr>
            <a:lvl7pPr marL="8914034" indent="0">
              <a:buNone/>
              <a:defRPr sz="5300" b="1"/>
            </a:lvl7pPr>
            <a:lvl8pPr marL="10399708" indent="0">
              <a:buNone/>
              <a:defRPr sz="5300" b="1"/>
            </a:lvl8pPr>
            <a:lvl9pPr marL="11885380" indent="0">
              <a:buNone/>
              <a:defRPr sz="53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36149" y="10554689"/>
            <a:ext cx="8272566" cy="19175639"/>
          </a:xfrm>
        </p:spPr>
        <p:txBody>
          <a:bodyPr/>
          <a:lstStyle>
            <a:lvl1pPr>
              <a:defRPr sz="7800"/>
            </a:lvl1pPr>
            <a:lvl2pPr>
              <a:defRPr sz="6500"/>
            </a:lvl2pPr>
            <a:lvl3pPr>
              <a:defRPr sz="58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9511013" y="7449918"/>
            <a:ext cx="8275814" cy="3104771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85673" indent="0">
              <a:buNone/>
              <a:defRPr sz="6500" b="1"/>
            </a:lvl2pPr>
            <a:lvl3pPr marL="2971345" indent="0">
              <a:buNone/>
              <a:defRPr sz="5800" b="1"/>
            </a:lvl3pPr>
            <a:lvl4pPr marL="4457017" indent="0">
              <a:buNone/>
              <a:defRPr sz="5300" b="1"/>
            </a:lvl4pPr>
            <a:lvl5pPr marL="5942690" indent="0">
              <a:buNone/>
              <a:defRPr sz="5300" b="1"/>
            </a:lvl5pPr>
            <a:lvl6pPr marL="7428363" indent="0">
              <a:buNone/>
              <a:defRPr sz="5300" b="1"/>
            </a:lvl6pPr>
            <a:lvl7pPr marL="8914034" indent="0">
              <a:buNone/>
              <a:defRPr sz="5300" b="1"/>
            </a:lvl7pPr>
            <a:lvl8pPr marL="10399708" indent="0">
              <a:buNone/>
              <a:defRPr sz="5300" b="1"/>
            </a:lvl8pPr>
            <a:lvl9pPr marL="11885380" indent="0">
              <a:buNone/>
              <a:defRPr sz="53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9511013" y="10554689"/>
            <a:ext cx="8275814" cy="19175639"/>
          </a:xfrm>
        </p:spPr>
        <p:txBody>
          <a:bodyPr/>
          <a:lstStyle>
            <a:lvl1pPr>
              <a:defRPr sz="7800"/>
            </a:lvl1pPr>
            <a:lvl2pPr>
              <a:defRPr sz="6500"/>
            </a:lvl2pPr>
            <a:lvl3pPr>
              <a:defRPr sz="58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DE386A56-F686-1463-F85B-57AB1909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72824-FBBE-444B-8B0B-9F369874D080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CA1728F3-28A8-320F-0CE6-A4D9EC851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96DC44BC-F214-6CC9-4E8C-AA6DE8C7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D436E-47B5-470D-9C6B-6F14BDF171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620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2BE4A182-1E87-B55F-46FB-79A52BCF1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F1C8A-D7A9-44D5-8A05-2CB70003B97A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84B126C1-6B8B-13D2-BD00-35D68CA0E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BD398685-A8F2-18FC-0A70-780B644EE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8D319-52A9-49C3-BD9F-2CC5FC3C23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389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852B0403-1F87-9281-2C3F-29B863E3D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38330-8E8D-431A-8C21-678ED30E64D5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4A127D8B-F7E3-2084-81F9-B110D5A82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582D7E5-D0D0-ACEE-FEAE-90F8EC36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BCA9D-BC69-4149-9985-44D92AD9C8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688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6150" y="1325115"/>
            <a:ext cx="6159730" cy="5639440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20164" y="1325119"/>
            <a:ext cx="10466664" cy="28405211"/>
          </a:xfrm>
        </p:spPr>
        <p:txBody>
          <a:bodyPr/>
          <a:lstStyle>
            <a:lvl1pPr>
              <a:defRPr sz="10400"/>
            </a:lvl1pPr>
            <a:lvl2pPr>
              <a:defRPr sz="9000"/>
            </a:lvl2pPr>
            <a:lvl3pPr>
              <a:defRPr sz="78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36150" y="6964558"/>
            <a:ext cx="6159730" cy="22765772"/>
          </a:xfrm>
        </p:spPr>
        <p:txBody>
          <a:bodyPr/>
          <a:lstStyle>
            <a:lvl1pPr marL="0" indent="0">
              <a:buNone/>
              <a:defRPr sz="4600"/>
            </a:lvl1pPr>
            <a:lvl2pPr marL="1485673" indent="0">
              <a:buNone/>
              <a:defRPr sz="4000"/>
            </a:lvl2pPr>
            <a:lvl3pPr marL="2971345" indent="0">
              <a:buNone/>
              <a:defRPr sz="3300"/>
            </a:lvl3pPr>
            <a:lvl4pPr marL="4457017" indent="0">
              <a:buNone/>
              <a:defRPr sz="3000"/>
            </a:lvl4pPr>
            <a:lvl5pPr marL="5942690" indent="0">
              <a:buNone/>
              <a:defRPr sz="3000"/>
            </a:lvl5pPr>
            <a:lvl6pPr marL="7428363" indent="0">
              <a:buNone/>
              <a:defRPr sz="3000"/>
            </a:lvl6pPr>
            <a:lvl7pPr marL="8914034" indent="0">
              <a:buNone/>
              <a:defRPr sz="3000"/>
            </a:lvl7pPr>
            <a:lvl8pPr marL="10399708" indent="0">
              <a:buNone/>
              <a:defRPr sz="3000"/>
            </a:lvl8pPr>
            <a:lvl9pPr marL="11885380" indent="0">
              <a:buNone/>
              <a:defRPr sz="3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AA81B884-1F2A-CBB5-BCB9-84EC0605A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319F8-94D0-446A-9B3D-51463D9FACEB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AE064378-3C70-61AD-92B9-19C7D5531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3178C81C-C6BF-4B8B-5A91-580CE6363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5EF1D-ACB5-4058-A317-09BF4D8A91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083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69835" y="23297357"/>
            <a:ext cx="11233785" cy="2750385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669835" y="2973804"/>
            <a:ext cx="11233785" cy="19969163"/>
          </a:xfrm>
        </p:spPr>
        <p:txBody>
          <a:bodyPr rtlCol="0">
            <a:normAutofit/>
          </a:bodyPr>
          <a:lstStyle>
            <a:lvl1pPr marL="0" indent="0">
              <a:buNone/>
              <a:defRPr sz="10400"/>
            </a:lvl1pPr>
            <a:lvl2pPr marL="1485673" indent="0">
              <a:buNone/>
              <a:defRPr sz="9000"/>
            </a:lvl2pPr>
            <a:lvl3pPr marL="2971345" indent="0">
              <a:buNone/>
              <a:defRPr sz="7800"/>
            </a:lvl3pPr>
            <a:lvl4pPr marL="4457017" indent="0">
              <a:buNone/>
              <a:defRPr sz="6500"/>
            </a:lvl4pPr>
            <a:lvl5pPr marL="5942690" indent="0">
              <a:buNone/>
              <a:defRPr sz="6500"/>
            </a:lvl5pPr>
            <a:lvl6pPr marL="7428363" indent="0">
              <a:buNone/>
              <a:defRPr sz="6500"/>
            </a:lvl6pPr>
            <a:lvl7pPr marL="8914034" indent="0">
              <a:buNone/>
              <a:defRPr sz="6500"/>
            </a:lvl7pPr>
            <a:lvl8pPr marL="10399708" indent="0">
              <a:buNone/>
              <a:defRPr sz="6500"/>
            </a:lvl8pPr>
            <a:lvl9pPr marL="11885380" indent="0">
              <a:buNone/>
              <a:defRPr sz="6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669835" y="26047743"/>
            <a:ext cx="11233785" cy="3906003"/>
          </a:xfrm>
        </p:spPr>
        <p:txBody>
          <a:bodyPr/>
          <a:lstStyle>
            <a:lvl1pPr marL="0" indent="0">
              <a:buNone/>
              <a:defRPr sz="4600"/>
            </a:lvl1pPr>
            <a:lvl2pPr marL="1485673" indent="0">
              <a:buNone/>
              <a:defRPr sz="4000"/>
            </a:lvl2pPr>
            <a:lvl3pPr marL="2971345" indent="0">
              <a:buNone/>
              <a:defRPr sz="3300"/>
            </a:lvl3pPr>
            <a:lvl4pPr marL="4457017" indent="0">
              <a:buNone/>
              <a:defRPr sz="3000"/>
            </a:lvl4pPr>
            <a:lvl5pPr marL="5942690" indent="0">
              <a:buNone/>
              <a:defRPr sz="3000"/>
            </a:lvl5pPr>
            <a:lvl6pPr marL="7428363" indent="0">
              <a:buNone/>
              <a:defRPr sz="3000"/>
            </a:lvl6pPr>
            <a:lvl7pPr marL="8914034" indent="0">
              <a:buNone/>
              <a:defRPr sz="3000"/>
            </a:lvl7pPr>
            <a:lvl8pPr marL="10399708" indent="0">
              <a:buNone/>
              <a:defRPr sz="3000"/>
            </a:lvl8pPr>
            <a:lvl9pPr marL="11885380" indent="0">
              <a:buNone/>
              <a:defRPr sz="3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E0FB1E80-FF03-4134-30E7-A9AC6AFBD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4E9DE-6EEB-4A4C-87C8-09BB8D195E3B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6BD45B75-0659-ECBB-99A4-6121072FF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3B56862E-C5DB-F528-7DDD-67884FAF9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D6936-E05D-4680-8EE2-FEFF3503C3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07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EC12E2-2874-FF60-F9EF-83E0A2074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A7A5F-74C3-460F-A78F-6BE1AF83ED1A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7537E3-1462-CEDC-7581-1A8557C95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A75869-F549-8C7B-CE49-9B6DFE61F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9CDD2-F903-4667-A3EF-81B77BF6B1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728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364487" y="3459169"/>
            <a:ext cx="6319004" cy="7374414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04222" y="3459169"/>
            <a:ext cx="18648215" cy="7374414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C379AD-A938-8B39-9F4C-2C043A477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A2421-6272-4D64-8E52-2C1007DD32E4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C98F34-8115-EDD3-90EC-4231B3DB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02B452-9686-2497-ECEA-5503389E7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D696F-DFC0-4318-9394-1E71BF360D9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386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D605FF76-EBE4-50F5-FB30-B1C1FFE292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36625" y="1331913"/>
            <a:ext cx="16849725" cy="554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7134" tIns="148567" rIns="297134" bIns="1485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C8D00E33-8EB2-EF3B-2490-A5D0E4A3DB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36625" y="7767638"/>
            <a:ext cx="16849725" cy="2196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7134" tIns="148567" rIns="297134" bIns="1485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B3DEF4-B42B-9B01-DA08-6987DA9934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6625" y="30846713"/>
            <a:ext cx="4367213" cy="1773237"/>
          </a:xfrm>
          <a:prstGeom prst="rect">
            <a:avLst/>
          </a:prstGeom>
        </p:spPr>
        <p:txBody>
          <a:bodyPr vert="horz" lIns="297134" tIns="148567" rIns="297134" bIns="148567" rtlCol="0" anchor="ctr"/>
          <a:lstStyle>
            <a:lvl1pPr algn="l" defTabSz="2971345" eaLnBrk="1" fontAlgn="auto" hangingPunct="1">
              <a:spcBef>
                <a:spcPts val="0"/>
              </a:spcBef>
              <a:spcAft>
                <a:spcPts val="0"/>
              </a:spcAft>
              <a:defRPr sz="4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ECAD27F-A22A-4CCA-8DB2-D599122795E3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417F21-8CFF-661C-5CE7-DFA31F758E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6038" y="30846713"/>
            <a:ext cx="5930900" cy="1773237"/>
          </a:xfrm>
          <a:prstGeom prst="rect">
            <a:avLst/>
          </a:prstGeom>
        </p:spPr>
        <p:txBody>
          <a:bodyPr vert="horz" lIns="297134" tIns="148567" rIns="297134" bIns="148567" rtlCol="0" anchor="ctr"/>
          <a:lstStyle>
            <a:lvl1pPr algn="ctr" defTabSz="2971345" eaLnBrk="1" fontAlgn="auto" hangingPunct="1">
              <a:spcBef>
                <a:spcPts val="0"/>
              </a:spcBef>
              <a:spcAft>
                <a:spcPts val="0"/>
              </a:spcAft>
              <a:defRPr sz="4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60774C-0A3A-0DA7-F287-1144F2CA69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419138" y="30846713"/>
            <a:ext cx="4367212" cy="1773237"/>
          </a:xfrm>
          <a:prstGeom prst="rect">
            <a:avLst/>
          </a:prstGeom>
        </p:spPr>
        <p:txBody>
          <a:bodyPr vert="horz" wrap="square" lIns="297134" tIns="148567" rIns="297134" bIns="148567" numCol="1" anchor="ctr" anchorCtr="0" compatLnSpc="1">
            <a:prstTxWarp prst="textNoShape">
              <a:avLst/>
            </a:prstTxWarp>
          </a:bodyPr>
          <a:lstStyle>
            <a:lvl1pPr algn="r" defTabSz="2970213" eaLnBrk="1" hangingPunct="1">
              <a:defRPr sz="4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4A372E9-9640-410D-8674-C660B454F3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68625" rtl="0" eaLnBrk="0" fontAlgn="base" hangingPunct="0">
        <a:spcBef>
          <a:spcPct val="0"/>
        </a:spcBef>
        <a:spcAft>
          <a:spcPct val="0"/>
        </a:spcAft>
        <a:defRPr sz="14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68625" rtl="0" eaLnBrk="0" fontAlgn="base" hangingPunct="0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2pPr>
      <a:lvl3pPr algn="ctr" defTabSz="2968625" rtl="0" eaLnBrk="0" fontAlgn="base" hangingPunct="0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3pPr>
      <a:lvl4pPr algn="ctr" defTabSz="2968625" rtl="0" eaLnBrk="0" fontAlgn="base" hangingPunct="0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4pPr>
      <a:lvl5pPr algn="ctr" defTabSz="2968625" rtl="0" eaLnBrk="0" fontAlgn="base" hangingPunct="0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5pPr>
      <a:lvl6pPr marL="754110" algn="ctr" defTabSz="2969308" rtl="0" fontAlgn="base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6pPr>
      <a:lvl7pPr marL="1508221" algn="ctr" defTabSz="2969308" rtl="0" fontAlgn="base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7pPr>
      <a:lvl8pPr marL="2262331" algn="ctr" defTabSz="2969308" rtl="0" fontAlgn="base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8pPr>
      <a:lvl9pPr marL="3016440" algn="ctr" defTabSz="2969308" rtl="0" fontAlgn="base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1111250" indent="-1111250" algn="l" defTabSz="29686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1pPr>
      <a:lvl2pPr marL="2413000" indent="-925513" algn="l" defTabSz="29686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711575" indent="-739775" algn="l" defTabSz="29686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3pPr>
      <a:lvl4pPr marL="5195888" indent="-739775" algn="l" defTabSz="29686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83375" indent="-739775" algn="l" defTabSz="29686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71198" indent="-742837" algn="l" defTabSz="2971345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656871" indent="-742837" algn="l" defTabSz="2971345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142544" indent="-742837" algn="l" defTabSz="2971345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628217" indent="-742837" algn="l" defTabSz="2971345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673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71345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57017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42690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428363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914034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99708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85380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B2DB768E-F269-C559-0710-35AED1A84527}"/>
              </a:ext>
            </a:extLst>
          </p:cNvPr>
          <p:cNvSpPr/>
          <p:nvPr/>
        </p:nvSpPr>
        <p:spPr>
          <a:xfrm>
            <a:off x="1697037" y="3294466"/>
            <a:ext cx="15337704" cy="2833335"/>
          </a:xfrm>
          <a:prstGeom prst="roundRect">
            <a:avLst/>
          </a:prstGeom>
          <a:noFill/>
          <a:ln w="47625">
            <a:solidFill>
              <a:srgbClr val="0D3E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5" name="矩形 9">
            <a:extLst>
              <a:ext uri="{FF2B5EF4-FFF2-40B4-BE49-F238E27FC236}">
                <a16:creationId xmlns:a16="http://schemas.microsoft.com/office/drawing/2014/main" id="{26C888F1-8C83-519D-8FBE-046DABB4C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255" y="3972945"/>
            <a:ext cx="15130463" cy="162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0822" tIns="75411" rIns="150822" bIns="754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0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题目建议采用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作者：建议</a:t>
            </a:r>
            <a:r>
              <a:rPr lang="en-US" altLang="zh-CN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en-US" altLang="zh-CN" sz="2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ts val="600"/>
              </a:spcBef>
              <a:buNone/>
            </a:pP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单位：建议</a:t>
            </a:r>
            <a:r>
              <a:rPr lang="en-US" altLang="zh-CN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en-US" altLang="zh-CN" sz="2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6" name="TextBox 11">
            <a:extLst>
              <a:ext uri="{FF2B5EF4-FFF2-40B4-BE49-F238E27FC236}">
                <a16:creationId xmlns:a16="http://schemas.microsoft.com/office/drawing/2014/main" id="{A0D82026-06CB-5633-9584-A61C3AD92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6991897"/>
            <a:ext cx="9918700" cy="2706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0822" tIns="75411" rIns="150822" bIns="754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0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300" b="1" dirty="0"/>
              <a:t>目的</a:t>
            </a:r>
            <a:endParaRPr lang="en-US" altLang="zh-CN" sz="3300" b="1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3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33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33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300" b="1" dirty="0"/>
              <a:t>方法</a:t>
            </a:r>
            <a:endParaRPr lang="en-US" altLang="zh-CN" sz="3300" b="1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3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3300" dirty="0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300" dirty="0"/>
              <a:t>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33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33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300" b="1" dirty="0"/>
              <a:t>结果</a:t>
            </a:r>
            <a:endParaRPr lang="en-US" altLang="zh-CN" sz="3300" b="1" dirty="0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3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</a:t>
            </a:r>
            <a:endParaRPr lang="en-US" altLang="zh-CN" sz="3300" dirty="0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3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33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300" dirty="0"/>
          </a:p>
        </p:txBody>
      </p:sp>
      <p:pic>
        <p:nvPicPr>
          <p:cNvPr id="3077" name="图片 14" descr="屏幕剪辑">
            <a:extLst>
              <a:ext uri="{FF2B5EF4-FFF2-40B4-BE49-F238E27FC236}">
                <a16:creationId xmlns:a16="http://schemas.microsoft.com/office/drawing/2014/main" id="{BDF75D7B-0C81-CD2E-69EA-681EE8AEF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225" y="7495953"/>
            <a:ext cx="7486650" cy="993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矩形 15">
            <a:extLst>
              <a:ext uri="{FF2B5EF4-FFF2-40B4-BE49-F238E27FC236}">
                <a16:creationId xmlns:a16="http://schemas.microsoft.com/office/drawing/2014/main" id="{0860A925-10E7-2171-217C-32ADF3DDC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7225" y="18416588"/>
            <a:ext cx="7486650" cy="12432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0822" tIns="75411" rIns="150822" bIns="754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0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000" b="1" dirty="0"/>
              <a:t>结论</a:t>
            </a:r>
            <a:endParaRPr lang="en-US" altLang="zh-CN" sz="3000" b="1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3200" dirty="0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2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</a:t>
            </a:r>
            <a:endParaRPr lang="en-US" altLang="zh-CN" sz="3200" dirty="0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200" dirty="0"/>
              <a:t>样文 样文 样文 样文 样文 样文 样文 样文 样文 样文 样文 样文 样文 样文 样文 样文 样文 样文 样文 样文 样文 样文 样文 样文</a:t>
            </a:r>
            <a:endParaRPr lang="en-US" altLang="zh-CN" sz="32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CC68A4D-E62A-1F7D-03C5-4CCD1984D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865350"/>
            <a:ext cx="18722975" cy="4781550"/>
          </a:xfrm>
          <a:prstGeom prst="rect">
            <a:avLst/>
          </a:prstGeom>
          <a:solidFill>
            <a:srgbClr val="DBEEF4">
              <a:alpha val="80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1000"/>
              </a:spcBef>
              <a:defRPr/>
            </a:pPr>
            <a:r>
              <a:rPr lang="zh-CN" alt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请勿改变页面大小、勿增加页数</a:t>
            </a:r>
            <a:endParaRPr lang="en-US" altLang="zh-CN" sz="9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ts val="1000"/>
              </a:spcBef>
              <a:defRPr/>
            </a:pPr>
            <a:r>
              <a:rPr lang="zh-CN" alt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其余内容和样式可以按需修改</a:t>
            </a:r>
            <a:endParaRPr lang="en-US" altLang="zh-CN" sz="9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ts val="1000"/>
              </a:spcBef>
              <a:defRPr/>
            </a:pPr>
            <a:r>
              <a:rPr lang="zh-CN" alt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正式壁报请删除此提示</a:t>
            </a:r>
            <a:endParaRPr lang="en-US" altLang="zh-CN" sz="9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1268</Words>
  <Application>Microsoft Macintosh PowerPoint</Application>
  <PresentationFormat>自定义</PresentationFormat>
  <Paragraphs>21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微软雅黑</vt:lpstr>
      <vt:lpstr>Arial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Jacky</dc:creator>
  <cp:lastModifiedBy>15713307334@163.com</cp:lastModifiedBy>
  <cp:revision>36</cp:revision>
  <dcterms:created xsi:type="dcterms:W3CDTF">2012-09-14T09:49:00Z</dcterms:created>
  <dcterms:modified xsi:type="dcterms:W3CDTF">2026-10-16T02:19:04Z</dcterms:modified>
</cp:coreProperties>
</file>