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0" autoAdjust="0"/>
    <p:restoredTop sz="94660"/>
  </p:normalViewPr>
  <p:slideViewPr>
    <p:cSldViewPr snapToGrid="0">
      <p:cViewPr>
        <p:scale>
          <a:sx n="75" d="100"/>
          <a:sy n="75" d="100"/>
        </p:scale>
        <p:origin x="561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2670" y="4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6F09F69-0BF0-2FD3-730C-472A8F97EB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D5CE29C-6EE5-7499-244F-0239566063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1D981F-C3E6-4384-A423-9D8634E6407F}" type="datetimeFigureOut">
              <a:rPr lang="zh-CN" altLang="en-US" smtClean="0"/>
              <a:t>2026/10/10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B4D72BF-9D82-2FC6-845E-EC6912E0F6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3AD1087-273E-CA69-5478-6445F3B3B1D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8261C-B7B5-49CA-87F7-B6B8739D9F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467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BF57B5-F2C8-5503-ED92-7E417496D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2B7AC96-25EF-6AC6-C255-1D0E84C68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4FF1D3-F59F-A13A-BBDA-15DE8AFE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5751757-3BAA-78A4-04E0-2605252DB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6AEDD0C-7F12-D4F8-FAF6-7AF8BBC7D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5E3C47D-C523-DBB1-5B80-2622FDB411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57212"/>
            <a:ext cx="12191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129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DE4D8C-E5B2-79F2-AC58-C8A900E86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FA71F5-0F50-A25F-736C-4DAB61706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7EE0B7-8054-8536-775F-D27F74F7D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698346-3B9F-1672-3D0F-EA415C7A2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1BE6DF-1351-4EEA-9F57-7121C3C37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20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386113-B09A-E64F-4158-2CEBDA22C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1EDD887-6118-9CAA-C4D1-2FAAE7462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868F7DD-BFB0-66C0-40EC-677768CB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BBE68FA-0C0F-E859-7E67-D3CA584D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D255A91-3A11-7FBA-C14F-9C861C767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986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7B1A3B-9710-9C3F-5E1F-0FADE08E6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EBB739-1777-CF57-1E7A-AB61883EA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66096D0-C555-6247-831B-81DB31B2E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D4BD95B-1C4C-3C75-7EE0-D939120D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A690AC1-AB60-E559-B5E1-7E6BBE6F2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F42F367-7B27-A6EF-BED9-DC70CF887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631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0ED89D-EA95-F577-72B0-E37AEAAC2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DECDA6-38AD-185D-4118-8748B01AA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EAD0C4C-67EC-F0FF-96C2-52A755CB2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3D96AC1-5CF3-56CF-51C4-03C282B606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A959C3A-9A4C-1E1C-E488-359B1B90F1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1CE84AA-D15D-797D-0676-47041648F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2026/10/10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E3BC5BF-162C-7896-05A2-CA4B8D205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75A994B-5CF7-DAEB-6936-2C28CC1BC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932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44DE6B-1F02-DB2D-E634-94036BA6C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5A58DA1-BE67-E8F1-4554-9565B416A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2026/10/10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55B32E4-52FD-B79F-B0B6-2085FC551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79017B0-A1B4-F08E-1D8D-BEFC28946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233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903FAAA-D35F-976B-275C-9A3C2CC80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2026/10/10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34DA429-095E-4A2B-6A0A-770FBC128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A1DF31-EB49-A3AA-99EA-79E717D1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983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073080-EED6-4163-0EE8-711E0139B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8DD6A1-A9B0-DA91-D2A4-2C5030DA6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E41E191-F526-62E4-314F-4D2CAF56F9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E137FE5-068C-4A1D-019F-F29ECBFC1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ABEC265-83F8-44E9-0137-CA5ABBC94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82845BE-5C47-8251-3794-407E7857F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077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7BB5EA-BB1A-639B-0ECF-9040F3D9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EC97B05-ECD6-8298-06BB-648FC189B4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847812F-737C-422A-401F-B573B91201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CD7A0CE-C69B-7551-46C0-6E5B064EE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000AED-FA8F-A2CF-7E91-5ADDC57B3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1801B-979A-69B9-F86F-70CCDCCA5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114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3B7AD3-441D-BB8F-495C-F9F2598F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5480ECC-2EDF-6EA4-5A68-CCECE8137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DC3D6B-20EA-587A-6193-85A3BFEF9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657A16A-570E-6FB7-CA4E-A9E53505B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2531C1-6FA3-F31B-9DCB-11FD65EB2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490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1E2F74D-2ECF-57E4-67F4-2883614C9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A66DAE2-4EE9-CC55-AE31-8B03552A80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8B5F5F-1C7F-DDFE-B5B8-7194329C4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9B77F-86D3-4B0E-9D34-A3BBB083067E}" type="datetimeFigureOut">
              <a:rPr lang="zh-CN" altLang="en-US" smtClean="0"/>
              <a:t>2026/10/10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319CD7-82CF-C99A-A600-F1EECF07F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AA2149-BE4F-D9DC-5CDC-93819D218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031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8164279-3D18-6CBC-21B7-187E5261D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A5492CC-2907-28EF-FE47-F6147C549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B3F9148-0515-E365-A414-347FCA14F9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9B77F-86D3-4B0E-9D34-A3BBB083067E}" type="datetimeFigureOut">
              <a:rPr lang="zh-CN" altLang="en-US" smtClean="0"/>
              <a:t>2026/10/10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36A990-3AC2-0C3F-85DC-47926543A2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9B22830-3B55-E0C8-5531-FD892D1268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D3676-B5D8-4303-8950-0E4DA6BC6A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155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>
              <a:lumMod val="7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7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7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26050A-98D3-06FE-8C43-DFA5BA3F04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9344" y="1199693"/>
            <a:ext cx="9058656" cy="2048474"/>
          </a:xfrm>
        </p:spPr>
        <p:txBody>
          <a:bodyPr/>
          <a:lstStyle/>
          <a:p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511AF6E-7389-6D6A-F117-1B2152C1D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9344" y="3814618"/>
            <a:ext cx="9058656" cy="1430380"/>
          </a:xfrm>
        </p:spPr>
        <p:txBody>
          <a:bodyPr/>
          <a:lstStyle/>
          <a:p>
            <a:endParaRPr lang="zh-CN" altLang="en-US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2075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A3A8B5-9DBE-DED6-44A7-AA3D03AEB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36881D-DA7B-C5A5-30A7-C19973AA8C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348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D1F0D8-A52C-8CB8-A31A-C7A26AEBC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4549EF8-7300-43A6-B6F8-088BBDE1D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276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宽屏</PresentationFormat>
  <Paragraphs>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帅 王</dc:creator>
  <cp:lastModifiedBy>泽杰 于</cp:lastModifiedBy>
  <cp:revision>8</cp:revision>
  <dcterms:created xsi:type="dcterms:W3CDTF">2025-07-19T05:00:21Z</dcterms:created>
  <dcterms:modified xsi:type="dcterms:W3CDTF">2026-10-10T08:24:37Z</dcterms:modified>
</cp:coreProperties>
</file>