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"/>
  </p:handoutMasterIdLst>
  <p:sldIdLst>
    <p:sldId id="256" r:id="rId2"/>
  </p:sldIdLst>
  <p:sldSz cx="18722975" cy="33281938"/>
  <p:notesSz cx="6858000" cy="9144000"/>
  <p:defaultTextStyle>
    <a:defPPr>
      <a:defRPr lang="zh-CN"/>
    </a:defPPr>
    <a:lvl1pPr algn="l" defTabSz="2968625" rtl="0" eaLnBrk="0" fontAlgn="base" hangingPunct="0">
      <a:spcBef>
        <a:spcPct val="0"/>
      </a:spcBef>
      <a:spcAft>
        <a:spcPct val="0"/>
      </a:spcAft>
      <a:defRPr sz="58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1484313" indent="-730250" algn="l" defTabSz="2968625" rtl="0" eaLnBrk="0" fontAlgn="base" hangingPunct="0">
      <a:spcBef>
        <a:spcPct val="0"/>
      </a:spcBef>
      <a:spcAft>
        <a:spcPct val="0"/>
      </a:spcAft>
      <a:defRPr sz="58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2968625" indent="-1460500" algn="l" defTabSz="2968625" rtl="0" eaLnBrk="0" fontAlgn="base" hangingPunct="0">
      <a:spcBef>
        <a:spcPct val="0"/>
      </a:spcBef>
      <a:spcAft>
        <a:spcPct val="0"/>
      </a:spcAft>
      <a:defRPr sz="58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4454525" indent="-2192338" algn="l" defTabSz="2968625" rtl="0" eaLnBrk="0" fontAlgn="base" hangingPunct="0">
      <a:spcBef>
        <a:spcPct val="0"/>
      </a:spcBef>
      <a:spcAft>
        <a:spcPct val="0"/>
      </a:spcAft>
      <a:defRPr sz="58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5938838" indent="-2922588" algn="l" defTabSz="2968625" rtl="0" eaLnBrk="0" fontAlgn="base" hangingPunct="0">
      <a:spcBef>
        <a:spcPct val="0"/>
      </a:spcBef>
      <a:spcAft>
        <a:spcPct val="0"/>
      </a:spcAft>
      <a:defRPr sz="58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58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58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58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58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483">
          <p15:clr>
            <a:srgbClr val="A4A3A4"/>
          </p15:clr>
        </p15:guide>
        <p15:guide id="2" pos="589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3E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3729" autoAdjust="0"/>
  </p:normalViewPr>
  <p:slideViewPr>
    <p:cSldViewPr>
      <p:cViewPr varScale="1">
        <p:scale>
          <a:sx n="21" d="100"/>
          <a:sy n="21" d="100"/>
        </p:scale>
        <p:origin x="3714" y="132"/>
      </p:cViewPr>
      <p:guideLst>
        <p:guide orient="horz" pos="10483"/>
        <p:guide pos="589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5" d="100"/>
          <a:sy n="65" d="100"/>
        </p:scale>
        <p:origin x="3154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51480C4A-64DF-13D8-D9A5-ECF319673C2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9300A781-4128-7808-5DDC-56170262FAE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4240D042-52CB-4087-B07C-60106D82FE09}" type="datetimeFigureOut">
              <a:rPr lang="zh-CN" altLang="en-US"/>
              <a:pPr>
                <a:defRPr/>
              </a:pPr>
              <a:t>2026/9/20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3F40687-95D7-FCA6-65DF-9E9D4B4236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BB63A95-76FF-2430-F258-BC4A6C6340C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6CCC3C5-E924-4CC0-B8DF-84A8A59856D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404224" y="10338975"/>
            <a:ext cx="15914529" cy="713404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808446" y="18859765"/>
            <a:ext cx="13106083" cy="850538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4856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9713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4570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59426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428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89140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3997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18853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17EDA83-1122-5255-D6D3-DE485195C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1718BA-03FB-49EA-ABFE-E271B91ADE31}" type="datetimeFigureOut">
              <a:rPr lang="zh-CN" altLang="en-US"/>
              <a:pPr>
                <a:defRPr/>
              </a:pPr>
              <a:t>2026/9/20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98390FE-3522-80F6-082D-A569436F8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432E386-B24A-05F0-F744-4C327F6CD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5D48BE-0E7E-42B4-AA48-5ECA965566C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7534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7DE2E19-A0B7-5DD5-A568-18DB37D82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094A16-E51A-4EAA-B105-282C5877B859}" type="datetimeFigureOut">
              <a:rPr lang="zh-CN" altLang="en-US"/>
              <a:pPr>
                <a:defRPr/>
              </a:pPr>
              <a:t>2026/9/20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77F77D6-EA86-053A-143F-B53A6BD15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EB6784C-6343-3738-81B2-97BA8FA3B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BC7A60-DD9A-4C23-B13C-C50F297AB64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864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478987" y="21386731"/>
            <a:ext cx="15914529" cy="6610163"/>
          </a:xfrm>
        </p:spPr>
        <p:txBody>
          <a:bodyPr anchor="t"/>
          <a:lstStyle>
            <a:lvl1pPr algn="l">
              <a:defRPr sz="13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478987" y="14106307"/>
            <a:ext cx="15914529" cy="7280421"/>
          </a:xfrm>
        </p:spPr>
        <p:txBody>
          <a:bodyPr anchor="b"/>
          <a:lstStyle>
            <a:lvl1pPr marL="0" indent="0">
              <a:buNone/>
              <a:defRPr sz="6500">
                <a:solidFill>
                  <a:schemeClr val="tx1">
                    <a:tint val="75000"/>
                  </a:schemeClr>
                </a:solidFill>
              </a:defRPr>
            </a:lvl1pPr>
            <a:lvl2pPr marL="1485673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2pPr>
            <a:lvl3pPr marL="2971345" indent="0">
              <a:buNone/>
              <a:defRPr sz="5300">
                <a:solidFill>
                  <a:schemeClr val="tx1">
                    <a:tint val="75000"/>
                  </a:schemeClr>
                </a:solidFill>
              </a:defRPr>
            </a:lvl3pPr>
            <a:lvl4pPr marL="4457017" indent="0">
              <a:buNone/>
              <a:defRPr sz="4600">
                <a:solidFill>
                  <a:schemeClr val="tx1">
                    <a:tint val="75000"/>
                  </a:schemeClr>
                </a:solidFill>
              </a:defRPr>
            </a:lvl4pPr>
            <a:lvl5pPr marL="5942690" indent="0">
              <a:buNone/>
              <a:defRPr sz="4600">
                <a:solidFill>
                  <a:schemeClr val="tx1">
                    <a:tint val="75000"/>
                  </a:schemeClr>
                </a:solidFill>
              </a:defRPr>
            </a:lvl5pPr>
            <a:lvl6pPr marL="7428363" indent="0">
              <a:buNone/>
              <a:defRPr sz="4600">
                <a:solidFill>
                  <a:schemeClr val="tx1">
                    <a:tint val="75000"/>
                  </a:schemeClr>
                </a:solidFill>
              </a:defRPr>
            </a:lvl6pPr>
            <a:lvl7pPr marL="8914034" indent="0">
              <a:buNone/>
              <a:defRPr sz="4600">
                <a:solidFill>
                  <a:schemeClr val="tx1">
                    <a:tint val="75000"/>
                  </a:schemeClr>
                </a:solidFill>
              </a:defRPr>
            </a:lvl7pPr>
            <a:lvl8pPr marL="10399708" indent="0">
              <a:buNone/>
              <a:defRPr sz="4600">
                <a:solidFill>
                  <a:schemeClr val="tx1">
                    <a:tint val="75000"/>
                  </a:schemeClr>
                </a:solidFill>
              </a:defRPr>
            </a:lvl8pPr>
            <a:lvl9pPr marL="11885380" indent="0">
              <a:buNone/>
              <a:defRPr sz="4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52E96C5-ED29-23EB-0183-6B997E6EFC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3AB84C-3BAB-45D8-9282-253B466BB061}" type="datetimeFigureOut">
              <a:rPr lang="zh-CN" altLang="en-US"/>
              <a:pPr>
                <a:defRPr/>
              </a:pPr>
              <a:t>2026/9/20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4AC6C36-996F-A61D-A51F-E61C72493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329C5D1-A38D-FBEA-C9A2-0AEE1AAB8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BBF3F5-621C-499A-82FB-CD69E57F185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72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404224" y="20169472"/>
            <a:ext cx="12481984" cy="57033843"/>
          </a:xfrm>
        </p:spPr>
        <p:txBody>
          <a:bodyPr/>
          <a:lstStyle>
            <a:lvl1pPr>
              <a:defRPr sz="9000"/>
            </a:lvl1pPr>
            <a:lvl2pPr>
              <a:defRPr sz="7800"/>
            </a:lvl2pPr>
            <a:lvl3pPr>
              <a:defRPr sz="6500"/>
            </a:lvl3pPr>
            <a:lvl4pPr>
              <a:defRPr sz="5800"/>
            </a:lvl4pPr>
            <a:lvl5pPr>
              <a:defRPr sz="5800"/>
            </a:lvl5pPr>
            <a:lvl6pPr>
              <a:defRPr sz="5800"/>
            </a:lvl6pPr>
            <a:lvl7pPr>
              <a:defRPr sz="5800"/>
            </a:lvl7pPr>
            <a:lvl8pPr>
              <a:defRPr sz="5800"/>
            </a:lvl8pPr>
            <a:lvl9pPr>
              <a:defRPr sz="5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4198257" y="20169472"/>
            <a:ext cx="12485235" cy="57033843"/>
          </a:xfrm>
        </p:spPr>
        <p:txBody>
          <a:bodyPr/>
          <a:lstStyle>
            <a:lvl1pPr>
              <a:defRPr sz="9000"/>
            </a:lvl1pPr>
            <a:lvl2pPr>
              <a:defRPr sz="7800"/>
            </a:lvl2pPr>
            <a:lvl3pPr>
              <a:defRPr sz="6500"/>
            </a:lvl3pPr>
            <a:lvl4pPr>
              <a:defRPr sz="5800"/>
            </a:lvl4pPr>
            <a:lvl5pPr>
              <a:defRPr sz="5800"/>
            </a:lvl5pPr>
            <a:lvl6pPr>
              <a:defRPr sz="5800"/>
            </a:lvl6pPr>
            <a:lvl7pPr>
              <a:defRPr sz="5800"/>
            </a:lvl7pPr>
            <a:lvl8pPr>
              <a:defRPr sz="5800"/>
            </a:lvl8pPr>
            <a:lvl9pPr>
              <a:defRPr sz="5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3">
            <a:extLst>
              <a:ext uri="{FF2B5EF4-FFF2-40B4-BE49-F238E27FC236}">
                <a16:creationId xmlns:a16="http://schemas.microsoft.com/office/drawing/2014/main" id="{B411591E-85D6-B57C-A3C7-0F9CC7B97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6A98C8-D797-43DC-91E0-DFC6BA293B79}" type="datetimeFigureOut">
              <a:rPr lang="zh-CN" altLang="en-US"/>
              <a:pPr>
                <a:defRPr/>
              </a:pPr>
              <a:t>2026/9/20</a:t>
            </a:fld>
            <a:endParaRPr lang="zh-CN" altLang="en-US"/>
          </a:p>
        </p:txBody>
      </p:sp>
      <p:sp>
        <p:nvSpPr>
          <p:cNvPr id="6" name="页脚占位符 4">
            <a:extLst>
              <a:ext uri="{FF2B5EF4-FFF2-40B4-BE49-F238E27FC236}">
                <a16:creationId xmlns:a16="http://schemas.microsoft.com/office/drawing/2014/main" id="{DFB78B5C-3EB9-FE87-736C-E10DA8AA0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>
            <a:extLst>
              <a:ext uri="{FF2B5EF4-FFF2-40B4-BE49-F238E27FC236}">
                <a16:creationId xmlns:a16="http://schemas.microsoft.com/office/drawing/2014/main" id="{0E9E1285-BE25-CB85-5551-C8C3AA53D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BA24DB-C769-4124-9FCF-08A7174B14C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7401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36150" y="1332821"/>
            <a:ext cx="16850678" cy="554699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36149" y="7449918"/>
            <a:ext cx="8272566" cy="3104771"/>
          </a:xfrm>
        </p:spPr>
        <p:txBody>
          <a:bodyPr anchor="b"/>
          <a:lstStyle>
            <a:lvl1pPr marL="0" indent="0">
              <a:buNone/>
              <a:defRPr sz="7800" b="1"/>
            </a:lvl1pPr>
            <a:lvl2pPr marL="1485673" indent="0">
              <a:buNone/>
              <a:defRPr sz="6500" b="1"/>
            </a:lvl2pPr>
            <a:lvl3pPr marL="2971345" indent="0">
              <a:buNone/>
              <a:defRPr sz="5800" b="1"/>
            </a:lvl3pPr>
            <a:lvl4pPr marL="4457017" indent="0">
              <a:buNone/>
              <a:defRPr sz="5300" b="1"/>
            </a:lvl4pPr>
            <a:lvl5pPr marL="5942690" indent="0">
              <a:buNone/>
              <a:defRPr sz="5300" b="1"/>
            </a:lvl5pPr>
            <a:lvl6pPr marL="7428363" indent="0">
              <a:buNone/>
              <a:defRPr sz="5300" b="1"/>
            </a:lvl6pPr>
            <a:lvl7pPr marL="8914034" indent="0">
              <a:buNone/>
              <a:defRPr sz="5300" b="1"/>
            </a:lvl7pPr>
            <a:lvl8pPr marL="10399708" indent="0">
              <a:buNone/>
              <a:defRPr sz="5300" b="1"/>
            </a:lvl8pPr>
            <a:lvl9pPr marL="11885380" indent="0">
              <a:buNone/>
              <a:defRPr sz="53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936149" y="10554689"/>
            <a:ext cx="8272566" cy="19175639"/>
          </a:xfrm>
        </p:spPr>
        <p:txBody>
          <a:bodyPr/>
          <a:lstStyle>
            <a:lvl1pPr>
              <a:defRPr sz="7800"/>
            </a:lvl1pPr>
            <a:lvl2pPr>
              <a:defRPr sz="6500"/>
            </a:lvl2pPr>
            <a:lvl3pPr>
              <a:defRPr sz="5800"/>
            </a:lvl3pPr>
            <a:lvl4pPr>
              <a:defRPr sz="5300"/>
            </a:lvl4pPr>
            <a:lvl5pPr>
              <a:defRPr sz="5300"/>
            </a:lvl5pPr>
            <a:lvl6pPr>
              <a:defRPr sz="5300"/>
            </a:lvl6pPr>
            <a:lvl7pPr>
              <a:defRPr sz="5300"/>
            </a:lvl7pPr>
            <a:lvl8pPr>
              <a:defRPr sz="5300"/>
            </a:lvl8pPr>
            <a:lvl9pPr>
              <a:defRPr sz="53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9511013" y="7449918"/>
            <a:ext cx="8275814" cy="3104771"/>
          </a:xfrm>
        </p:spPr>
        <p:txBody>
          <a:bodyPr anchor="b"/>
          <a:lstStyle>
            <a:lvl1pPr marL="0" indent="0">
              <a:buNone/>
              <a:defRPr sz="7800" b="1"/>
            </a:lvl1pPr>
            <a:lvl2pPr marL="1485673" indent="0">
              <a:buNone/>
              <a:defRPr sz="6500" b="1"/>
            </a:lvl2pPr>
            <a:lvl3pPr marL="2971345" indent="0">
              <a:buNone/>
              <a:defRPr sz="5800" b="1"/>
            </a:lvl3pPr>
            <a:lvl4pPr marL="4457017" indent="0">
              <a:buNone/>
              <a:defRPr sz="5300" b="1"/>
            </a:lvl4pPr>
            <a:lvl5pPr marL="5942690" indent="0">
              <a:buNone/>
              <a:defRPr sz="5300" b="1"/>
            </a:lvl5pPr>
            <a:lvl6pPr marL="7428363" indent="0">
              <a:buNone/>
              <a:defRPr sz="5300" b="1"/>
            </a:lvl6pPr>
            <a:lvl7pPr marL="8914034" indent="0">
              <a:buNone/>
              <a:defRPr sz="5300" b="1"/>
            </a:lvl7pPr>
            <a:lvl8pPr marL="10399708" indent="0">
              <a:buNone/>
              <a:defRPr sz="5300" b="1"/>
            </a:lvl8pPr>
            <a:lvl9pPr marL="11885380" indent="0">
              <a:buNone/>
              <a:defRPr sz="53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9511013" y="10554689"/>
            <a:ext cx="8275814" cy="19175639"/>
          </a:xfrm>
        </p:spPr>
        <p:txBody>
          <a:bodyPr/>
          <a:lstStyle>
            <a:lvl1pPr>
              <a:defRPr sz="7800"/>
            </a:lvl1pPr>
            <a:lvl2pPr>
              <a:defRPr sz="6500"/>
            </a:lvl2pPr>
            <a:lvl3pPr>
              <a:defRPr sz="5800"/>
            </a:lvl3pPr>
            <a:lvl4pPr>
              <a:defRPr sz="5300"/>
            </a:lvl4pPr>
            <a:lvl5pPr>
              <a:defRPr sz="5300"/>
            </a:lvl5pPr>
            <a:lvl6pPr>
              <a:defRPr sz="5300"/>
            </a:lvl6pPr>
            <a:lvl7pPr>
              <a:defRPr sz="5300"/>
            </a:lvl7pPr>
            <a:lvl8pPr>
              <a:defRPr sz="5300"/>
            </a:lvl8pPr>
            <a:lvl9pPr>
              <a:defRPr sz="53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3">
            <a:extLst>
              <a:ext uri="{FF2B5EF4-FFF2-40B4-BE49-F238E27FC236}">
                <a16:creationId xmlns:a16="http://schemas.microsoft.com/office/drawing/2014/main" id="{DE386A56-F686-1463-F85B-57AB19091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B72824-FBBE-444B-8B0B-9F369874D080}" type="datetimeFigureOut">
              <a:rPr lang="zh-CN" altLang="en-US"/>
              <a:pPr>
                <a:defRPr/>
              </a:pPr>
              <a:t>2026/9/20</a:t>
            </a:fld>
            <a:endParaRPr lang="zh-CN" altLang="en-US"/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CA1728F3-28A8-320F-0CE6-A4D9EC851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>
            <a:extLst>
              <a:ext uri="{FF2B5EF4-FFF2-40B4-BE49-F238E27FC236}">
                <a16:creationId xmlns:a16="http://schemas.microsoft.com/office/drawing/2014/main" id="{96DC44BC-F214-6CC9-4E8C-AA6DE8C71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ED436E-47B5-470D-9C6B-6F14BDF1710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2620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>
            <a:extLst>
              <a:ext uri="{FF2B5EF4-FFF2-40B4-BE49-F238E27FC236}">
                <a16:creationId xmlns:a16="http://schemas.microsoft.com/office/drawing/2014/main" id="{2BE4A182-1E87-B55F-46FB-79A52BCF1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7F1C8A-D7A9-44D5-8A05-2CB70003B97A}" type="datetimeFigureOut">
              <a:rPr lang="zh-CN" altLang="en-US"/>
              <a:pPr>
                <a:defRPr/>
              </a:pPr>
              <a:t>2026/9/20</a:t>
            </a:fld>
            <a:endParaRPr lang="zh-CN" altLang="en-US"/>
          </a:p>
        </p:txBody>
      </p:sp>
      <p:sp>
        <p:nvSpPr>
          <p:cNvPr id="4" name="页脚占位符 4">
            <a:extLst>
              <a:ext uri="{FF2B5EF4-FFF2-40B4-BE49-F238E27FC236}">
                <a16:creationId xmlns:a16="http://schemas.microsoft.com/office/drawing/2014/main" id="{84B126C1-6B8B-13D2-BD00-35D68CA0E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>
            <a:extLst>
              <a:ext uri="{FF2B5EF4-FFF2-40B4-BE49-F238E27FC236}">
                <a16:creationId xmlns:a16="http://schemas.microsoft.com/office/drawing/2014/main" id="{BD398685-A8F2-18FC-0A70-780B644EE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18D319-52A9-49C3-BD9F-2CC5FC3C23C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8389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>
            <a:extLst>
              <a:ext uri="{FF2B5EF4-FFF2-40B4-BE49-F238E27FC236}">
                <a16:creationId xmlns:a16="http://schemas.microsoft.com/office/drawing/2014/main" id="{852B0403-1F87-9281-2C3F-29B863E3D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238330-8E8D-431A-8C21-678ED30E64D5}" type="datetimeFigureOut">
              <a:rPr lang="zh-CN" altLang="en-US"/>
              <a:pPr>
                <a:defRPr/>
              </a:pPr>
              <a:t>2026/9/20</a:t>
            </a:fld>
            <a:endParaRPr lang="zh-CN" altLang="en-US"/>
          </a:p>
        </p:txBody>
      </p:sp>
      <p:sp>
        <p:nvSpPr>
          <p:cNvPr id="3" name="页脚占位符 4">
            <a:extLst>
              <a:ext uri="{FF2B5EF4-FFF2-40B4-BE49-F238E27FC236}">
                <a16:creationId xmlns:a16="http://schemas.microsoft.com/office/drawing/2014/main" id="{4A127D8B-F7E3-2084-81F9-B110D5A82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2582D7E5-D0D0-ACEE-FEAE-90F8EC361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9BCA9D-BC69-4149-9985-44D92AD9C83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9688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36150" y="1325115"/>
            <a:ext cx="6159730" cy="5639440"/>
          </a:xfrm>
        </p:spPr>
        <p:txBody>
          <a:bodyPr anchor="b"/>
          <a:lstStyle>
            <a:lvl1pPr algn="l">
              <a:defRPr sz="65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320164" y="1325119"/>
            <a:ext cx="10466664" cy="28405211"/>
          </a:xfrm>
        </p:spPr>
        <p:txBody>
          <a:bodyPr/>
          <a:lstStyle>
            <a:lvl1pPr>
              <a:defRPr sz="10400"/>
            </a:lvl1pPr>
            <a:lvl2pPr>
              <a:defRPr sz="9000"/>
            </a:lvl2pPr>
            <a:lvl3pPr>
              <a:defRPr sz="7800"/>
            </a:lvl3pPr>
            <a:lvl4pPr>
              <a:defRPr sz="6500"/>
            </a:lvl4pPr>
            <a:lvl5pPr>
              <a:defRPr sz="6500"/>
            </a:lvl5pPr>
            <a:lvl6pPr>
              <a:defRPr sz="6500"/>
            </a:lvl6pPr>
            <a:lvl7pPr>
              <a:defRPr sz="6500"/>
            </a:lvl7pPr>
            <a:lvl8pPr>
              <a:defRPr sz="6500"/>
            </a:lvl8pPr>
            <a:lvl9pPr>
              <a:defRPr sz="6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936150" y="6964558"/>
            <a:ext cx="6159730" cy="22765772"/>
          </a:xfrm>
        </p:spPr>
        <p:txBody>
          <a:bodyPr/>
          <a:lstStyle>
            <a:lvl1pPr marL="0" indent="0">
              <a:buNone/>
              <a:defRPr sz="4600"/>
            </a:lvl1pPr>
            <a:lvl2pPr marL="1485673" indent="0">
              <a:buNone/>
              <a:defRPr sz="4000"/>
            </a:lvl2pPr>
            <a:lvl3pPr marL="2971345" indent="0">
              <a:buNone/>
              <a:defRPr sz="3300"/>
            </a:lvl3pPr>
            <a:lvl4pPr marL="4457017" indent="0">
              <a:buNone/>
              <a:defRPr sz="3000"/>
            </a:lvl4pPr>
            <a:lvl5pPr marL="5942690" indent="0">
              <a:buNone/>
              <a:defRPr sz="3000"/>
            </a:lvl5pPr>
            <a:lvl6pPr marL="7428363" indent="0">
              <a:buNone/>
              <a:defRPr sz="3000"/>
            </a:lvl6pPr>
            <a:lvl7pPr marL="8914034" indent="0">
              <a:buNone/>
              <a:defRPr sz="3000"/>
            </a:lvl7pPr>
            <a:lvl8pPr marL="10399708" indent="0">
              <a:buNone/>
              <a:defRPr sz="3000"/>
            </a:lvl8pPr>
            <a:lvl9pPr marL="11885380" indent="0">
              <a:buNone/>
              <a:defRPr sz="3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>
            <a:extLst>
              <a:ext uri="{FF2B5EF4-FFF2-40B4-BE49-F238E27FC236}">
                <a16:creationId xmlns:a16="http://schemas.microsoft.com/office/drawing/2014/main" id="{AA81B884-1F2A-CBB5-BCB9-84EC0605A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4319F8-94D0-446A-9B3D-51463D9FACEB}" type="datetimeFigureOut">
              <a:rPr lang="zh-CN" altLang="en-US"/>
              <a:pPr>
                <a:defRPr/>
              </a:pPr>
              <a:t>2026/9/20</a:t>
            </a:fld>
            <a:endParaRPr lang="zh-CN" altLang="en-US"/>
          </a:p>
        </p:txBody>
      </p:sp>
      <p:sp>
        <p:nvSpPr>
          <p:cNvPr id="6" name="页脚占位符 4">
            <a:extLst>
              <a:ext uri="{FF2B5EF4-FFF2-40B4-BE49-F238E27FC236}">
                <a16:creationId xmlns:a16="http://schemas.microsoft.com/office/drawing/2014/main" id="{AE064378-3C70-61AD-92B9-19C7D5531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>
            <a:extLst>
              <a:ext uri="{FF2B5EF4-FFF2-40B4-BE49-F238E27FC236}">
                <a16:creationId xmlns:a16="http://schemas.microsoft.com/office/drawing/2014/main" id="{3178C81C-C6BF-4B8B-5A91-580CE6363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A5EF1D-ACB5-4058-A317-09BF4D8A913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6083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669835" y="23297357"/>
            <a:ext cx="11233785" cy="2750385"/>
          </a:xfrm>
        </p:spPr>
        <p:txBody>
          <a:bodyPr anchor="b"/>
          <a:lstStyle>
            <a:lvl1pPr algn="l">
              <a:defRPr sz="65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669835" y="2973804"/>
            <a:ext cx="11233785" cy="19969163"/>
          </a:xfrm>
        </p:spPr>
        <p:txBody>
          <a:bodyPr rtlCol="0">
            <a:normAutofit/>
          </a:bodyPr>
          <a:lstStyle>
            <a:lvl1pPr marL="0" indent="0">
              <a:buNone/>
              <a:defRPr sz="10400"/>
            </a:lvl1pPr>
            <a:lvl2pPr marL="1485673" indent="0">
              <a:buNone/>
              <a:defRPr sz="9000"/>
            </a:lvl2pPr>
            <a:lvl3pPr marL="2971345" indent="0">
              <a:buNone/>
              <a:defRPr sz="7800"/>
            </a:lvl3pPr>
            <a:lvl4pPr marL="4457017" indent="0">
              <a:buNone/>
              <a:defRPr sz="6500"/>
            </a:lvl4pPr>
            <a:lvl5pPr marL="5942690" indent="0">
              <a:buNone/>
              <a:defRPr sz="6500"/>
            </a:lvl5pPr>
            <a:lvl6pPr marL="7428363" indent="0">
              <a:buNone/>
              <a:defRPr sz="6500"/>
            </a:lvl6pPr>
            <a:lvl7pPr marL="8914034" indent="0">
              <a:buNone/>
              <a:defRPr sz="6500"/>
            </a:lvl7pPr>
            <a:lvl8pPr marL="10399708" indent="0">
              <a:buNone/>
              <a:defRPr sz="6500"/>
            </a:lvl8pPr>
            <a:lvl9pPr marL="11885380" indent="0">
              <a:buNone/>
              <a:defRPr sz="65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669835" y="26047743"/>
            <a:ext cx="11233785" cy="3906003"/>
          </a:xfrm>
        </p:spPr>
        <p:txBody>
          <a:bodyPr/>
          <a:lstStyle>
            <a:lvl1pPr marL="0" indent="0">
              <a:buNone/>
              <a:defRPr sz="4600"/>
            </a:lvl1pPr>
            <a:lvl2pPr marL="1485673" indent="0">
              <a:buNone/>
              <a:defRPr sz="4000"/>
            </a:lvl2pPr>
            <a:lvl3pPr marL="2971345" indent="0">
              <a:buNone/>
              <a:defRPr sz="3300"/>
            </a:lvl3pPr>
            <a:lvl4pPr marL="4457017" indent="0">
              <a:buNone/>
              <a:defRPr sz="3000"/>
            </a:lvl4pPr>
            <a:lvl5pPr marL="5942690" indent="0">
              <a:buNone/>
              <a:defRPr sz="3000"/>
            </a:lvl5pPr>
            <a:lvl6pPr marL="7428363" indent="0">
              <a:buNone/>
              <a:defRPr sz="3000"/>
            </a:lvl6pPr>
            <a:lvl7pPr marL="8914034" indent="0">
              <a:buNone/>
              <a:defRPr sz="3000"/>
            </a:lvl7pPr>
            <a:lvl8pPr marL="10399708" indent="0">
              <a:buNone/>
              <a:defRPr sz="3000"/>
            </a:lvl8pPr>
            <a:lvl9pPr marL="11885380" indent="0">
              <a:buNone/>
              <a:defRPr sz="3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>
            <a:extLst>
              <a:ext uri="{FF2B5EF4-FFF2-40B4-BE49-F238E27FC236}">
                <a16:creationId xmlns:a16="http://schemas.microsoft.com/office/drawing/2014/main" id="{E0FB1E80-FF03-4134-30E7-A9AC6AFBD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F4E9DE-6EEB-4A4C-87C8-09BB8D195E3B}" type="datetimeFigureOut">
              <a:rPr lang="zh-CN" altLang="en-US"/>
              <a:pPr>
                <a:defRPr/>
              </a:pPr>
              <a:t>2026/9/20</a:t>
            </a:fld>
            <a:endParaRPr lang="zh-CN" altLang="en-US"/>
          </a:p>
        </p:txBody>
      </p:sp>
      <p:sp>
        <p:nvSpPr>
          <p:cNvPr id="6" name="页脚占位符 4">
            <a:extLst>
              <a:ext uri="{FF2B5EF4-FFF2-40B4-BE49-F238E27FC236}">
                <a16:creationId xmlns:a16="http://schemas.microsoft.com/office/drawing/2014/main" id="{6BD45B75-0659-ECBB-99A4-6121072FF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>
            <a:extLst>
              <a:ext uri="{FF2B5EF4-FFF2-40B4-BE49-F238E27FC236}">
                <a16:creationId xmlns:a16="http://schemas.microsoft.com/office/drawing/2014/main" id="{3B56862E-C5DB-F528-7DDD-67884FAF9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4D6936-E05D-4680-8EE2-FEFF3503C3D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40072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9EC12E2-2874-FF60-F9EF-83E0A2074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6A7A5F-74C3-460F-A78F-6BE1AF83ED1A}" type="datetimeFigureOut">
              <a:rPr lang="zh-CN" altLang="en-US"/>
              <a:pPr>
                <a:defRPr/>
              </a:pPr>
              <a:t>2026/9/20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07537E3-1462-CEDC-7581-1A8557C95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FA75869-F549-8C7B-CE49-9B6DFE61F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29CDD2-F903-4667-A3EF-81B77BF6B15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2728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20364487" y="3459169"/>
            <a:ext cx="6319004" cy="73744146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404222" y="3459169"/>
            <a:ext cx="18648215" cy="73744146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AC379AD-A938-8B39-9F4C-2C043A477F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FA2421-6272-4D64-8E52-2C1007DD32E4}" type="datetimeFigureOut">
              <a:rPr lang="zh-CN" altLang="en-US"/>
              <a:pPr>
                <a:defRPr/>
              </a:pPr>
              <a:t>2026/9/20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3C98F34-8115-EDD3-90EC-4231B3DBA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B02B452-9686-2497-ECEA-5503389E7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AD696F-DFC0-4318-9394-1E71BF360D9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6386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>
            <a:extLst>
              <a:ext uri="{FF2B5EF4-FFF2-40B4-BE49-F238E27FC236}">
                <a16:creationId xmlns:a16="http://schemas.microsoft.com/office/drawing/2014/main" id="{D605FF76-EBE4-50F5-FB30-B1C1FFE2925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936625" y="1331913"/>
            <a:ext cx="16849725" cy="554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97134" tIns="148567" rIns="297134" bIns="14856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>
            <a:extLst>
              <a:ext uri="{FF2B5EF4-FFF2-40B4-BE49-F238E27FC236}">
                <a16:creationId xmlns:a16="http://schemas.microsoft.com/office/drawing/2014/main" id="{C8D00E33-8EB2-EF3B-2490-A5D0E4A3DB4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936625" y="7767638"/>
            <a:ext cx="16849725" cy="2196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97134" tIns="148567" rIns="297134" bIns="14856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8B3DEF4-B42B-9B01-DA08-6987DA9934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6625" y="30846713"/>
            <a:ext cx="4367213" cy="1773237"/>
          </a:xfrm>
          <a:prstGeom prst="rect">
            <a:avLst/>
          </a:prstGeom>
        </p:spPr>
        <p:txBody>
          <a:bodyPr vert="horz" lIns="297134" tIns="148567" rIns="297134" bIns="148567" rtlCol="0" anchor="ctr"/>
          <a:lstStyle>
            <a:lvl1pPr algn="l" defTabSz="2971345" eaLnBrk="1" fontAlgn="auto" hangingPunct="1">
              <a:spcBef>
                <a:spcPts val="0"/>
              </a:spcBef>
              <a:spcAft>
                <a:spcPts val="0"/>
              </a:spcAft>
              <a:defRPr sz="4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7ECAD27F-A22A-4CCA-8DB2-D599122795E3}" type="datetimeFigureOut">
              <a:rPr lang="zh-CN" altLang="en-US"/>
              <a:pPr>
                <a:defRPr/>
              </a:pPr>
              <a:t>2026/9/20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A417F21-8CFF-661C-5CE7-DFA31F758E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96038" y="30846713"/>
            <a:ext cx="5930900" cy="1773237"/>
          </a:xfrm>
          <a:prstGeom prst="rect">
            <a:avLst/>
          </a:prstGeom>
        </p:spPr>
        <p:txBody>
          <a:bodyPr vert="horz" lIns="297134" tIns="148567" rIns="297134" bIns="148567" rtlCol="0" anchor="ctr"/>
          <a:lstStyle>
            <a:lvl1pPr algn="ctr" defTabSz="2971345" eaLnBrk="1" fontAlgn="auto" hangingPunct="1">
              <a:spcBef>
                <a:spcPts val="0"/>
              </a:spcBef>
              <a:spcAft>
                <a:spcPts val="0"/>
              </a:spcAft>
              <a:defRPr sz="4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760774C-0A3A-0DA7-F287-1144F2CA69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419138" y="30846713"/>
            <a:ext cx="4367212" cy="1773237"/>
          </a:xfrm>
          <a:prstGeom prst="rect">
            <a:avLst/>
          </a:prstGeom>
        </p:spPr>
        <p:txBody>
          <a:bodyPr vert="horz" wrap="square" lIns="297134" tIns="148567" rIns="297134" bIns="148567" numCol="1" anchor="ctr" anchorCtr="0" compatLnSpc="1">
            <a:prstTxWarp prst="textNoShape">
              <a:avLst/>
            </a:prstTxWarp>
          </a:bodyPr>
          <a:lstStyle>
            <a:lvl1pPr algn="r" defTabSz="2970213" eaLnBrk="1" hangingPunct="1">
              <a:defRPr sz="40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34A372E9-9640-410D-8674-C660B454F3E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968625" rtl="0" eaLnBrk="0" fontAlgn="base" hangingPunct="0">
        <a:spcBef>
          <a:spcPct val="0"/>
        </a:spcBef>
        <a:spcAft>
          <a:spcPct val="0"/>
        </a:spcAft>
        <a:defRPr sz="14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2968625" rtl="0" eaLnBrk="0" fontAlgn="base" hangingPunct="0">
        <a:spcBef>
          <a:spcPct val="0"/>
        </a:spcBef>
        <a:spcAft>
          <a:spcPct val="0"/>
        </a:spcAft>
        <a:defRPr sz="14300">
          <a:solidFill>
            <a:schemeClr val="tx1"/>
          </a:solidFill>
          <a:latin typeface="Calibri" pitchFamily="34" charset="0"/>
          <a:ea typeface="宋体" charset="-122"/>
        </a:defRPr>
      </a:lvl2pPr>
      <a:lvl3pPr algn="ctr" defTabSz="2968625" rtl="0" eaLnBrk="0" fontAlgn="base" hangingPunct="0">
        <a:spcBef>
          <a:spcPct val="0"/>
        </a:spcBef>
        <a:spcAft>
          <a:spcPct val="0"/>
        </a:spcAft>
        <a:defRPr sz="14300">
          <a:solidFill>
            <a:schemeClr val="tx1"/>
          </a:solidFill>
          <a:latin typeface="Calibri" pitchFamily="34" charset="0"/>
          <a:ea typeface="宋体" charset="-122"/>
        </a:defRPr>
      </a:lvl3pPr>
      <a:lvl4pPr algn="ctr" defTabSz="2968625" rtl="0" eaLnBrk="0" fontAlgn="base" hangingPunct="0">
        <a:spcBef>
          <a:spcPct val="0"/>
        </a:spcBef>
        <a:spcAft>
          <a:spcPct val="0"/>
        </a:spcAft>
        <a:defRPr sz="14300">
          <a:solidFill>
            <a:schemeClr val="tx1"/>
          </a:solidFill>
          <a:latin typeface="Calibri" pitchFamily="34" charset="0"/>
          <a:ea typeface="宋体" charset="-122"/>
        </a:defRPr>
      </a:lvl4pPr>
      <a:lvl5pPr algn="ctr" defTabSz="2968625" rtl="0" eaLnBrk="0" fontAlgn="base" hangingPunct="0">
        <a:spcBef>
          <a:spcPct val="0"/>
        </a:spcBef>
        <a:spcAft>
          <a:spcPct val="0"/>
        </a:spcAft>
        <a:defRPr sz="14300">
          <a:solidFill>
            <a:schemeClr val="tx1"/>
          </a:solidFill>
          <a:latin typeface="Calibri" pitchFamily="34" charset="0"/>
          <a:ea typeface="宋体" charset="-122"/>
        </a:defRPr>
      </a:lvl5pPr>
      <a:lvl6pPr marL="754110" algn="ctr" defTabSz="2969308" rtl="0" fontAlgn="base">
        <a:spcBef>
          <a:spcPct val="0"/>
        </a:spcBef>
        <a:spcAft>
          <a:spcPct val="0"/>
        </a:spcAft>
        <a:defRPr sz="14300">
          <a:solidFill>
            <a:schemeClr val="tx1"/>
          </a:solidFill>
          <a:latin typeface="Calibri" pitchFamily="34" charset="0"/>
          <a:ea typeface="宋体" charset="-122"/>
        </a:defRPr>
      </a:lvl6pPr>
      <a:lvl7pPr marL="1508221" algn="ctr" defTabSz="2969308" rtl="0" fontAlgn="base">
        <a:spcBef>
          <a:spcPct val="0"/>
        </a:spcBef>
        <a:spcAft>
          <a:spcPct val="0"/>
        </a:spcAft>
        <a:defRPr sz="14300">
          <a:solidFill>
            <a:schemeClr val="tx1"/>
          </a:solidFill>
          <a:latin typeface="Calibri" pitchFamily="34" charset="0"/>
          <a:ea typeface="宋体" charset="-122"/>
        </a:defRPr>
      </a:lvl7pPr>
      <a:lvl8pPr marL="2262331" algn="ctr" defTabSz="2969308" rtl="0" fontAlgn="base">
        <a:spcBef>
          <a:spcPct val="0"/>
        </a:spcBef>
        <a:spcAft>
          <a:spcPct val="0"/>
        </a:spcAft>
        <a:defRPr sz="14300">
          <a:solidFill>
            <a:schemeClr val="tx1"/>
          </a:solidFill>
          <a:latin typeface="Calibri" pitchFamily="34" charset="0"/>
          <a:ea typeface="宋体" charset="-122"/>
        </a:defRPr>
      </a:lvl8pPr>
      <a:lvl9pPr marL="3016440" algn="ctr" defTabSz="2969308" rtl="0" fontAlgn="base">
        <a:spcBef>
          <a:spcPct val="0"/>
        </a:spcBef>
        <a:spcAft>
          <a:spcPct val="0"/>
        </a:spcAft>
        <a:defRPr sz="143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1111250" indent="-1111250" algn="l" defTabSz="296862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0400" kern="1200">
          <a:solidFill>
            <a:schemeClr val="tx1"/>
          </a:solidFill>
          <a:latin typeface="+mn-lt"/>
          <a:ea typeface="+mn-ea"/>
          <a:cs typeface="+mn-cs"/>
        </a:defRPr>
      </a:lvl1pPr>
      <a:lvl2pPr marL="2413000" indent="-925513" algn="l" defTabSz="296862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9000" kern="1200">
          <a:solidFill>
            <a:schemeClr val="tx1"/>
          </a:solidFill>
          <a:latin typeface="+mn-lt"/>
          <a:ea typeface="+mn-ea"/>
          <a:cs typeface="+mn-cs"/>
        </a:defRPr>
      </a:lvl2pPr>
      <a:lvl3pPr marL="3711575" indent="-739775" algn="l" defTabSz="296862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7800" kern="1200">
          <a:solidFill>
            <a:schemeClr val="tx1"/>
          </a:solidFill>
          <a:latin typeface="+mn-lt"/>
          <a:ea typeface="+mn-ea"/>
          <a:cs typeface="+mn-cs"/>
        </a:defRPr>
      </a:lvl3pPr>
      <a:lvl4pPr marL="5195888" indent="-739775" algn="l" defTabSz="296862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6500" kern="1200">
          <a:solidFill>
            <a:schemeClr val="tx1"/>
          </a:solidFill>
          <a:latin typeface="+mn-lt"/>
          <a:ea typeface="+mn-ea"/>
          <a:cs typeface="+mn-cs"/>
        </a:defRPr>
      </a:lvl4pPr>
      <a:lvl5pPr marL="6683375" indent="-739775" algn="l" defTabSz="296862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6500" kern="1200">
          <a:solidFill>
            <a:schemeClr val="tx1"/>
          </a:solidFill>
          <a:latin typeface="+mn-lt"/>
          <a:ea typeface="+mn-ea"/>
          <a:cs typeface="+mn-cs"/>
        </a:defRPr>
      </a:lvl5pPr>
      <a:lvl6pPr marL="8171198" indent="-742837" algn="l" defTabSz="2971345" rtl="0" eaLnBrk="1" latinLnBrk="0" hangingPunct="1">
        <a:spcBef>
          <a:spcPct val="20000"/>
        </a:spcBef>
        <a:buFont typeface="Arial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6pPr>
      <a:lvl7pPr marL="9656871" indent="-742837" algn="l" defTabSz="2971345" rtl="0" eaLnBrk="1" latinLnBrk="0" hangingPunct="1">
        <a:spcBef>
          <a:spcPct val="20000"/>
        </a:spcBef>
        <a:buFont typeface="Arial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7pPr>
      <a:lvl8pPr marL="11142544" indent="-742837" algn="l" defTabSz="2971345" rtl="0" eaLnBrk="1" latinLnBrk="0" hangingPunct="1">
        <a:spcBef>
          <a:spcPct val="20000"/>
        </a:spcBef>
        <a:buFont typeface="Arial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8pPr>
      <a:lvl9pPr marL="12628217" indent="-742837" algn="l" defTabSz="2971345" rtl="0" eaLnBrk="1" latinLnBrk="0" hangingPunct="1">
        <a:spcBef>
          <a:spcPct val="20000"/>
        </a:spcBef>
        <a:buFont typeface="Arial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2971345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1pPr>
      <a:lvl2pPr marL="1485673" algn="l" defTabSz="2971345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2pPr>
      <a:lvl3pPr marL="2971345" algn="l" defTabSz="2971345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3pPr>
      <a:lvl4pPr marL="4457017" algn="l" defTabSz="2971345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4pPr>
      <a:lvl5pPr marL="5942690" algn="l" defTabSz="2971345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5pPr>
      <a:lvl6pPr marL="7428363" algn="l" defTabSz="2971345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6pPr>
      <a:lvl7pPr marL="8914034" algn="l" defTabSz="2971345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7pPr>
      <a:lvl8pPr marL="10399708" algn="l" defTabSz="2971345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8pPr>
      <a:lvl9pPr marL="11885380" algn="l" defTabSz="2971345" rtl="0" eaLnBrk="1" latinLnBrk="0" hangingPunct="1">
        <a:defRPr sz="5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圆角 2">
            <a:extLst>
              <a:ext uri="{FF2B5EF4-FFF2-40B4-BE49-F238E27FC236}">
                <a16:creationId xmlns:a16="http://schemas.microsoft.com/office/drawing/2014/main" id="{B2DB768E-F269-C559-0710-35AED1A84527}"/>
              </a:ext>
            </a:extLst>
          </p:cNvPr>
          <p:cNvSpPr/>
          <p:nvPr/>
        </p:nvSpPr>
        <p:spPr>
          <a:xfrm>
            <a:off x="1697037" y="3294466"/>
            <a:ext cx="15337704" cy="2833335"/>
          </a:xfrm>
          <a:prstGeom prst="roundRect">
            <a:avLst/>
          </a:prstGeom>
          <a:noFill/>
          <a:ln w="47625">
            <a:solidFill>
              <a:srgbClr val="0D3E6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75" name="矩形 9">
            <a:extLst>
              <a:ext uri="{FF2B5EF4-FFF2-40B4-BE49-F238E27FC236}">
                <a16:creationId xmlns:a16="http://schemas.microsoft.com/office/drawing/2014/main" id="{26C888F1-8C83-519D-8FBE-046DABB4C6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6255" y="3972945"/>
            <a:ext cx="15130463" cy="1629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50822" tIns="75411" rIns="150822" bIns="7541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0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9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7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6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29686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29686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29686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29686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题目建议采用</a:t>
            </a:r>
            <a:r>
              <a:rPr lang="en-US" altLang="zh-CN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40</a:t>
            </a:r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号字体</a:t>
            </a:r>
            <a:endParaRPr lang="en-US" altLang="zh-CN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spcBef>
                <a:spcPts val="600"/>
              </a:spcBef>
              <a:buFontTx/>
              <a:buNone/>
            </a:pPr>
            <a:r>
              <a:rPr lang="zh-CN" altLang="en-US" sz="2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作者：建议</a:t>
            </a:r>
            <a:r>
              <a:rPr lang="en-US" altLang="zh-CN" sz="2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23</a:t>
            </a:r>
            <a:r>
              <a:rPr lang="zh-CN" altLang="en-US" sz="2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号字体</a:t>
            </a:r>
            <a:endParaRPr lang="en-US" altLang="zh-CN" sz="2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spcBef>
                <a:spcPts val="600"/>
              </a:spcBef>
              <a:buNone/>
            </a:pPr>
            <a:r>
              <a:rPr lang="zh-CN" altLang="en-US" sz="2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单位：建议</a:t>
            </a:r>
            <a:r>
              <a:rPr lang="en-US" altLang="zh-CN" sz="2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23</a:t>
            </a:r>
            <a:r>
              <a:rPr lang="zh-CN" altLang="en-US" sz="2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号字体</a:t>
            </a:r>
            <a:endParaRPr lang="en-US" altLang="zh-CN" sz="2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76" name="TextBox 11">
            <a:extLst>
              <a:ext uri="{FF2B5EF4-FFF2-40B4-BE49-F238E27FC236}">
                <a16:creationId xmlns:a16="http://schemas.microsoft.com/office/drawing/2014/main" id="{A0D82026-06CB-5633-9584-A61C3AD92C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075" y="6991897"/>
            <a:ext cx="9918700" cy="27067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50822" tIns="75411" rIns="150822" bIns="7541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0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9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7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6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29686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29686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29686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29686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3300" b="1" dirty="0"/>
              <a:t>目的</a:t>
            </a:r>
            <a:endParaRPr lang="en-US" altLang="zh-CN" sz="3300" b="1" dirty="0"/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300" dirty="0"/>
              <a:t>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</a:t>
            </a:r>
            <a:endParaRPr lang="en-US" altLang="zh-CN" sz="33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33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3300" b="1" dirty="0"/>
              <a:t>方法</a:t>
            </a:r>
            <a:endParaRPr lang="en-US" altLang="zh-CN" sz="3300" b="1" dirty="0"/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300" dirty="0"/>
              <a:t>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</a:t>
            </a:r>
            <a:endParaRPr lang="en-US" altLang="zh-CN" sz="3300" dirty="0"/>
          </a:p>
          <a:p>
            <a:pPr eaLnBrk="1" hangingPunct="1">
              <a:spcBef>
                <a:spcPct val="0"/>
              </a:spcBef>
              <a:buNone/>
            </a:pPr>
            <a:r>
              <a:rPr lang="zh-CN" altLang="en-US" sz="3300" dirty="0"/>
              <a:t>样文 样文 样文 样文 样文 样文 样文 样文 样文 样文 样文 样文 样文 样文 样文 样文 样文 样文 样文 样文 样文 样文 样文 样文 样文 样文 样文 样文 样文 样文 样文 样文 样文 样文</a:t>
            </a:r>
            <a:endParaRPr lang="en-US" altLang="zh-CN" sz="33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33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3300" b="1" dirty="0"/>
              <a:t>结果</a:t>
            </a:r>
            <a:endParaRPr lang="en-US" altLang="zh-CN" sz="3300" b="1" dirty="0"/>
          </a:p>
          <a:p>
            <a:pPr eaLnBrk="1" hangingPunct="1">
              <a:spcBef>
                <a:spcPct val="0"/>
              </a:spcBef>
              <a:buNone/>
            </a:pPr>
            <a:r>
              <a:rPr lang="zh-CN" altLang="en-US" sz="3300" dirty="0"/>
              <a:t>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</a:t>
            </a:r>
            <a:endParaRPr lang="en-US" altLang="zh-CN" sz="3300" dirty="0"/>
          </a:p>
          <a:p>
            <a:pPr eaLnBrk="1" hangingPunct="1">
              <a:spcBef>
                <a:spcPct val="0"/>
              </a:spcBef>
              <a:buNone/>
            </a:pPr>
            <a:r>
              <a:rPr lang="zh-CN" altLang="en-US" sz="3300" dirty="0"/>
              <a:t>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</a:t>
            </a:r>
            <a:endParaRPr lang="en-US" altLang="zh-CN" sz="3300" dirty="0"/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300" dirty="0"/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3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3300" dirty="0"/>
          </a:p>
        </p:txBody>
      </p:sp>
      <p:pic>
        <p:nvPicPr>
          <p:cNvPr id="3077" name="图片 14" descr="屏幕剪辑">
            <a:extLst>
              <a:ext uri="{FF2B5EF4-FFF2-40B4-BE49-F238E27FC236}">
                <a16:creationId xmlns:a16="http://schemas.microsoft.com/office/drawing/2014/main" id="{BDF75D7B-0C81-CD2E-69EA-681EE8AEF6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7225" y="7495953"/>
            <a:ext cx="7486650" cy="9936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8" name="矩形 15">
            <a:extLst>
              <a:ext uri="{FF2B5EF4-FFF2-40B4-BE49-F238E27FC236}">
                <a16:creationId xmlns:a16="http://schemas.microsoft.com/office/drawing/2014/main" id="{0860A925-10E7-2171-217C-32ADF3DDCD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17225" y="18416588"/>
            <a:ext cx="7486650" cy="12432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50822" tIns="75411" rIns="150822" bIns="7541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0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9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7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6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29686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29686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29686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29686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3000" b="1" dirty="0"/>
              <a:t>结论</a:t>
            </a:r>
            <a:endParaRPr lang="en-US" altLang="zh-CN" sz="3000" b="1" dirty="0"/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dirty="0"/>
              <a:t>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</a:t>
            </a:r>
            <a:endParaRPr lang="en-US" altLang="zh-CN" sz="3200" dirty="0"/>
          </a:p>
          <a:p>
            <a:pPr eaLnBrk="1" hangingPunct="1">
              <a:spcBef>
                <a:spcPct val="0"/>
              </a:spcBef>
              <a:buNone/>
            </a:pPr>
            <a:r>
              <a:rPr lang="zh-CN" altLang="en-US" sz="3200" dirty="0"/>
              <a:t>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样文样文 样文 样文 样文 样文 样文 样文 样文 样文 样文 样文 样文 样文 样文 样文 样文 样文 样文 样文 样文 样文 样文 样文 样文</a:t>
            </a:r>
            <a:endParaRPr lang="en-US" altLang="zh-CN" sz="3200" dirty="0"/>
          </a:p>
          <a:p>
            <a:pPr eaLnBrk="1" hangingPunct="1">
              <a:spcBef>
                <a:spcPct val="0"/>
              </a:spcBef>
              <a:buNone/>
            </a:pPr>
            <a:r>
              <a:rPr lang="zh-CN" altLang="en-US" sz="3200" dirty="0"/>
              <a:t>样文 样文 样文 样文 样文 样文 样文 样文 样文 样文 样文 样文 样文 样文 样文 样文 样文 样文 样文 样文 样文 样文 样文 样文</a:t>
            </a:r>
            <a:endParaRPr lang="en-US" altLang="zh-CN" sz="3200" dirty="0"/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 dirty="0"/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200" dirty="0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CC68A4D-E62A-1F7D-03C5-4CCD1984DF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865350"/>
            <a:ext cx="18722975" cy="4781550"/>
          </a:xfrm>
          <a:prstGeom prst="rect">
            <a:avLst/>
          </a:prstGeom>
          <a:solidFill>
            <a:srgbClr val="DBEEF4">
              <a:alpha val="80000"/>
            </a:srgbClr>
          </a:solidFill>
          <a:ln>
            <a:noFill/>
          </a:ln>
        </p:spPr>
        <p:txBody>
          <a:bodyPr wrap="square">
            <a:spAutoFit/>
          </a:bodyPr>
          <a:lstStyle>
            <a:lvl1pPr>
              <a:defRPr sz="5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5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5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5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5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2968625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2968625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2968625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2968625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ts val="1000"/>
              </a:spcBef>
              <a:defRPr/>
            </a:pPr>
            <a:r>
              <a:rPr lang="zh-CN" altLang="en-US" sz="9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请勿改变页面大小、勿增加页数</a:t>
            </a:r>
            <a:endParaRPr lang="en-US" altLang="zh-CN" sz="9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spcBef>
                <a:spcPts val="1000"/>
              </a:spcBef>
              <a:defRPr/>
            </a:pPr>
            <a:r>
              <a:rPr lang="zh-CN" altLang="en-US" sz="9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其余内容和样式可以按需修改</a:t>
            </a:r>
            <a:endParaRPr lang="en-US" altLang="zh-CN" sz="96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spcBef>
                <a:spcPts val="1000"/>
              </a:spcBef>
              <a:defRPr/>
            </a:pPr>
            <a:r>
              <a:rPr lang="zh-CN" altLang="en-US" sz="9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正式壁报请删除此提示</a:t>
            </a:r>
            <a:endParaRPr lang="en-US" altLang="zh-CN" sz="9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912</TotalTime>
  <Words>1297</Words>
  <Application>Microsoft Office PowerPoint</Application>
  <PresentationFormat>自定义</PresentationFormat>
  <Paragraphs>21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8" baseType="lpstr">
      <vt:lpstr>Calibri</vt:lpstr>
      <vt:lpstr>宋体</vt:lpstr>
      <vt:lpstr>Arial</vt:lpstr>
      <vt:lpstr>等线</vt:lpstr>
      <vt:lpstr>黑体</vt:lpstr>
      <vt:lpstr>微软雅黑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Jacky</dc:creator>
  <cp:lastModifiedBy>泽杰 于</cp:lastModifiedBy>
  <cp:revision>34</cp:revision>
  <dcterms:created xsi:type="dcterms:W3CDTF">2012-09-14T09:49:00Z</dcterms:created>
  <dcterms:modified xsi:type="dcterms:W3CDTF">2026-09-20T09:50:32Z</dcterms:modified>
</cp:coreProperties>
</file>