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  <p:sldMasterId id="2147483684" r:id="rId4"/>
  </p:sldMasterIdLst>
  <p:sldIdLst>
    <p:sldId id="256" r:id="rId5"/>
    <p:sldId id="257" r:id="rId6"/>
    <p:sldId id="258" r:id="rId7"/>
    <p:sldId id="259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/>
    <p:restoredTop sz="94632"/>
  </p:normalViewPr>
  <p:slideViewPr>
    <p:cSldViewPr snapToGrid="0" showGuides="1">
      <p:cViewPr varScale="1">
        <p:scale>
          <a:sx n="106" d="100"/>
          <a:sy n="106" d="100"/>
        </p:scale>
        <p:origin x="896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F60B650-8B57-D6CF-DD43-19F6865EEE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 dirty="0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8B801B7-9B05-4B7B-62B8-700A05BECD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8650273-27AC-16F4-85C3-7EAD3C9CC3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4213FB-9644-0144-8385-8057BAC92F02}" type="datetimeFigureOut">
              <a:rPr kumimoji="1" lang="zh-CN" altLang="en-US" smtClean="0"/>
              <a:t>2026/5/15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DCE5415-87BE-7751-A99B-D66AE215D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F6255E2-1D23-7823-04C0-2705CB075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2617E3-780A-9F4C-9359-E5434AAE274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516866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981130-7E11-DD5B-24CC-C562E0F6F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0E19854-165A-B1EA-92FE-2E8B78C579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CA1E658-F6CC-C2B3-C437-230374669C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4213FB-9644-0144-8385-8057BAC92F02}" type="datetimeFigureOut">
              <a:rPr kumimoji="1" lang="zh-CN" altLang="en-US" smtClean="0"/>
              <a:t>2026/5/15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8F7F904-C1F2-6D10-F917-7E2F30EC7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008B8B3-49EF-8521-BB52-1AFC76687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2617E3-780A-9F4C-9359-E5434AAE274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26176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EA37EF4-26B0-905C-AA3F-C6200851AF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C7BEC78-74B0-7389-97BA-0B97EC221A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8F78863-C16F-3047-D872-BEAEE4C845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4213FB-9644-0144-8385-8057BAC92F02}" type="datetimeFigureOut">
              <a:rPr kumimoji="1" lang="zh-CN" altLang="en-US" smtClean="0"/>
              <a:t>2026/5/15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49CB696-A784-CDCB-99A5-8C8A2328F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C9D5C88-3E09-1524-F113-38E922BB1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2617E3-780A-9F4C-9359-E5434AAE274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007830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F8992B-4F6C-426C-4620-D10C5716AB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3EBD196-B37F-A9F2-2576-C07C7408E1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C9D8E3F-E574-67AB-A230-BA2F9658D9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08EE19-B7B2-7145-A01C-9B4D2CEBD3E0}" type="datetimeFigureOut">
              <a:rPr kumimoji="1" lang="zh-CN" altLang="en-US" smtClean="0"/>
              <a:t>2026/5/15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4631587-1D5B-D1EB-1493-57B24E7D2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568979C-2243-1109-4891-AFA6B14FB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B3EAA0-FE45-DB48-AAB1-DB17EFBC0A4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052812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F889F0D-5F95-11A7-EA9A-1F5AA3FB1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886B4A3-3DDA-18F7-1732-7D480DCF92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CB437B4-CDEC-C4D2-982B-6B5FAF1ED2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08EE19-B7B2-7145-A01C-9B4D2CEBD3E0}" type="datetimeFigureOut">
              <a:rPr kumimoji="1" lang="zh-CN" altLang="en-US" smtClean="0"/>
              <a:t>2026/5/15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0D1B1E3-0DAD-69EF-2550-34FBCAD6E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C26A71C-65A7-320E-B46B-456F2DE3A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B3EAA0-FE45-DB48-AAB1-DB17EFBC0A4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395270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B397E9-40C5-6F48-47BD-BA2BCCC00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246474E-8B74-23F0-2263-4E64C1AF82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6503CE3-41C8-BB0F-D17A-F1915958CE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08EE19-B7B2-7145-A01C-9B4D2CEBD3E0}" type="datetimeFigureOut">
              <a:rPr kumimoji="1" lang="zh-CN" altLang="en-US" smtClean="0"/>
              <a:t>2026/5/15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0D362EE-50E4-4750-4DF4-36B42CB0A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0A9D24-70F3-4C4F-CCA4-0574F5222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B3EAA0-FE45-DB48-AAB1-DB17EFBC0A4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760689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FF25AC-5A87-74F2-597C-9CDE9B1BA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C6C5590-AF38-DA7D-DF79-3DBED7F1CA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E9989C4-8604-B087-8172-6C5D6472E0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0DA741D-A56A-F2B1-A5C7-E364A3F265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08EE19-B7B2-7145-A01C-9B4D2CEBD3E0}" type="datetimeFigureOut">
              <a:rPr kumimoji="1" lang="zh-CN" altLang="en-US" smtClean="0"/>
              <a:t>2026/5/15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A1565E3-D045-69B7-12D8-BBAC904AC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C9C68E5-D8E2-A8C2-9528-84AB66257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B3EAA0-FE45-DB48-AAB1-DB17EFBC0A4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332438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FFD7F79-AFA9-6640-7452-7ADAEEAAB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B540F27-9BEF-17A0-BFE0-F40109C671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1A428FD-0FD8-5BAC-8503-102C8DB895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D975347-7C0C-D156-EF82-6F07F1A9F0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5DB16D79-FC74-BAE9-DF5E-6E9101E3C8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729AA87-78B1-5885-A8EF-B0BDC71AED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08EE19-B7B2-7145-A01C-9B4D2CEBD3E0}" type="datetimeFigureOut">
              <a:rPr kumimoji="1" lang="zh-CN" altLang="en-US" smtClean="0"/>
              <a:t>2026/5/15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7BD1CFFE-CD9C-E2E1-AE15-8EA8ECCAF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46CA1ED-DEC2-9D6E-48B0-BFF3633C0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B3EAA0-FE45-DB48-AAB1-DB17EFBC0A4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360663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FBC7BCE-5DB0-6984-31E9-DAF313DC8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2C16B7F-F450-E394-BD57-DEA7E6FFB0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08EE19-B7B2-7145-A01C-9B4D2CEBD3E0}" type="datetimeFigureOut">
              <a:rPr kumimoji="1" lang="zh-CN" altLang="en-US" smtClean="0"/>
              <a:t>2026/5/15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2573775-F220-6132-561A-AE02ACB58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E986364-61F3-78CF-B878-4E278A5D7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B3EAA0-FE45-DB48-AAB1-DB17EFBC0A4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824241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ED63268-D744-505F-9B4C-FFB32D8D9E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08EE19-B7B2-7145-A01C-9B4D2CEBD3E0}" type="datetimeFigureOut">
              <a:rPr kumimoji="1" lang="zh-CN" altLang="en-US" smtClean="0"/>
              <a:t>2026/5/15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5334BA9-D26C-FC9F-D26A-ACA47B08B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4193D63-197B-18DD-D9EB-2A24C1EA5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B3EAA0-FE45-DB48-AAB1-DB17EFBC0A4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030161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1EE118-A091-CFF3-AA90-2E2F927D9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790C619-204D-F682-4630-3E4E28AEB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339913F-B8B4-9B27-9665-3692F8DC6D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9E34935-8ACE-2A24-B517-A8FF5642A3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08EE19-B7B2-7145-A01C-9B4D2CEBD3E0}" type="datetimeFigureOut">
              <a:rPr kumimoji="1" lang="zh-CN" altLang="en-US" smtClean="0"/>
              <a:t>2026/5/15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1DC0D0C-B850-ABF8-9B72-202A1B553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3BE2F70-8437-6762-B79D-986FC03D1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B3EAA0-FE45-DB48-AAB1-DB17EFBC0A4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2827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4FDBB42-59B6-4ACA-D3E8-E63B5A42F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E8435A5-9694-5105-5A50-5343C057A9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BE63B1B-98D6-1F8F-A19C-4CCD239746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4213FB-9644-0144-8385-8057BAC92F02}" type="datetimeFigureOut">
              <a:rPr kumimoji="1" lang="zh-CN" altLang="en-US" smtClean="0"/>
              <a:t>2026/5/15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D4DEFD7-4CB7-F4AC-44F2-9D45F0ACA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DD4FECD-2613-DAF4-7E14-895C94EB7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2617E3-780A-9F4C-9359-E5434AAE274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219235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924D3A5-7FB2-462E-F801-CDDB78FF9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81FB422-E0E6-073E-5272-3D4FAA1620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95F86A1-E582-8370-E81F-1CFECAC28D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695F4A1-FD1A-E9C1-C986-C0FAA1F63F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08EE19-B7B2-7145-A01C-9B4D2CEBD3E0}" type="datetimeFigureOut">
              <a:rPr kumimoji="1" lang="zh-CN" altLang="en-US" smtClean="0"/>
              <a:t>2026/5/15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FC0E5C7-D092-D824-1270-8071D3620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7B7099C-EDED-B5E2-F62B-7B2BCF04E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B3EAA0-FE45-DB48-AAB1-DB17EFBC0A4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862613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8655A40-E977-AE36-1F8C-74B228CD3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B0FB8D2-5973-19FA-0F92-1059D83E42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B40566A-A0E5-EB40-EE5C-FCDCC160C7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08EE19-B7B2-7145-A01C-9B4D2CEBD3E0}" type="datetimeFigureOut">
              <a:rPr kumimoji="1" lang="zh-CN" altLang="en-US" smtClean="0"/>
              <a:t>2026/5/15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FD98A88-CF2E-7755-0F5C-29BE04151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9ED4D35-F80C-2665-6C51-73E114903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B3EAA0-FE45-DB48-AAB1-DB17EFBC0A4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502469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5EC14CB-07C6-CAFB-6D2E-A35C1F5152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62246AA-5AED-8104-782C-04D4E96045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D45F347-AAFB-A431-829F-918410ABAE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08EE19-B7B2-7145-A01C-9B4D2CEBD3E0}" type="datetimeFigureOut">
              <a:rPr kumimoji="1" lang="zh-CN" altLang="en-US" smtClean="0"/>
              <a:t>2026/5/15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F31E74E-279C-7F5B-4377-7A742172C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771A2CA-5079-013E-66F3-FBCF94F30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B3EAA0-FE45-DB48-AAB1-DB17EFBC0A4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504325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736AC4-5FCA-DB7C-FDAE-273CDC728C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2F0DFA3-65BF-86D9-CF76-F4787BDB7B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59D80DA-731D-A1AC-7305-7D3C473D75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36F113-C0AF-9644-BB51-BB98A79BD361}" type="datetimeFigureOut">
              <a:rPr kumimoji="1" lang="zh-CN" altLang="en-US" smtClean="0"/>
              <a:t>2026/5/15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BB12CBC-3EAA-AB40-D6A9-F593E9CEC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BE28FBD-32AC-895B-878C-DEC6273AE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F17BB5-3D64-A34D-A478-287BFCB4290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200840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1EF52BF-8408-D849-BE76-7BDD1DB0E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42E8D05-D696-BCC9-0591-0B91633B9B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1FD1F16-9532-590D-E82A-EA0EEEA970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36F113-C0AF-9644-BB51-BB98A79BD361}" type="datetimeFigureOut">
              <a:rPr kumimoji="1" lang="zh-CN" altLang="en-US" smtClean="0"/>
              <a:t>2026/5/15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FF2EC9B-6A13-4A01-EA3E-459D304EE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0990518-60F0-D51C-FF61-22176BBA7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F17BB5-3D64-A34D-A478-287BFCB4290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892796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608BBE9-3C72-3B6B-C747-D14AB9F24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DB6CF4D-211F-3592-E922-C1009090B2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E790FC1-6B4C-D7E3-FE47-4261810A52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36F113-C0AF-9644-BB51-BB98A79BD361}" type="datetimeFigureOut">
              <a:rPr kumimoji="1" lang="zh-CN" altLang="en-US" smtClean="0"/>
              <a:t>2026/5/15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7B20535-5687-49CA-61F5-3A4A21528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9A12E7D-D3AD-9B95-C9B4-ED7A7D5E6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F17BB5-3D64-A34D-A478-287BFCB4290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59986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CA4250-E084-DC1A-FAE4-CA7891F0D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A8AE454-C05B-9E0B-C989-23DBDD6FBB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487FE6D-57D2-67C7-679D-BE8250549B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F984563-CA42-E2E7-2D14-84A3BCD724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36F113-C0AF-9644-BB51-BB98A79BD361}" type="datetimeFigureOut">
              <a:rPr kumimoji="1" lang="zh-CN" altLang="en-US" smtClean="0"/>
              <a:t>2026/5/15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557D025-E7F2-4F29-4977-67F84FDF2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9205E24-67B9-386D-E891-04A5BCC9F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F17BB5-3D64-A34D-A478-287BFCB4290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061674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DAFABD-3552-D1AE-B629-471A31A62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5675DFC-BCB4-70C3-A553-33B49D444B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A8D2E50-720F-A0F7-F44B-CAD2D454BC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CD59E88-41DA-1644-D364-C4F3B612C4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DC8DF5F-D679-73E0-39B8-C2ECB0CA4F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15BF8C4-42A9-3CED-8E60-C0C4ADEF21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36F113-C0AF-9644-BB51-BB98A79BD361}" type="datetimeFigureOut">
              <a:rPr kumimoji="1" lang="zh-CN" altLang="en-US" smtClean="0"/>
              <a:t>2026/5/15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C53D4F7-2E80-ABEA-5A21-6089DF434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0A0F35D-DC4C-B119-8440-09C6DDBC2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F17BB5-3D64-A34D-A478-287BFCB4290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69096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A17B8A6-6C73-261D-784D-A35998857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CBC81D6-9A30-B029-A144-AB8A319016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36F113-C0AF-9644-BB51-BB98A79BD361}" type="datetimeFigureOut">
              <a:rPr kumimoji="1" lang="zh-CN" altLang="en-US" smtClean="0"/>
              <a:t>2026/5/15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FE4007A-8011-976E-5BFF-EE3DC63FB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F8E35C5-C47D-8BCF-CBAA-F5394A69A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F17BB5-3D64-A34D-A478-287BFCB4290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599824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2ED5E66-5A43-6E56-D6E8-A2E2B2F354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36F113-C0AF-9644-BB51-BB98A79BD361}" type="datetimeFigureOut">
              <a:rPr kumimoji="1" lang="zh-CN" altLang="en-US" smtClean="0"/>
              <a:t>2026/5/15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33E37CD-AA93-8E09-63C2-D04306E9C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DCF8467-ECD1-BC1B-6AF8-3624B1B0C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F17BB5-3D64-A34D-A478-287BFCB4290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91375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5D68CB-B82B-8910-9ED5-7958D954B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ECD1FB0-FF8B-733E-A88D-8C6A7D7904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93A5766-C4EA-A259-6B23-5A1C3378A3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4213FB-9644-0144-8385-8057BAC92F02}" type="datetimeFigureOut">
              <a:rPr kumimoji="1" lang="zh-CN" altLang="en-US" smtClean="0"/>
              <a:t>2026/5/15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DE655D9-0244-C889-74D5-5A64AD0A0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1F15DF6-750F-7686-DD3B-4BCA6715D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2617E3-780A-9F4C-9359-E5434AAE274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390688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E8139D8-324E-3655-DCA9-A673F2EBB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806521F-25C1-0815-3982-80F42CA63B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B3FE96-8BED-87E2-292C-7446DD312D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6DEE7A9-7757-9AEC-021C-17CB6723C3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36F113-C0AF-9644-BB51-BB98A79BD361}" type="datetimeFigureOut">
              <a:rPr kumimoji="1" lang="zh-CN" altLang="en-US" smtClean="0"/>
              <a:t>2026/5/15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02760B1-0A00-3FDC-D889-F94AF5E2E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E32A653-67A4-F768-742F-111FC82B0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F17BB5-3D64-A34D-A478-287BFCB4290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205278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B7A5BEE-323A-A3F4-9ABF-3A467CC98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721C21E8-F491-4FF9-41AC-646A08C452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2C18170-A7BA-64DE-6949-328EA350EE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74790A7-03DC-5DA1-94A0-3511D2EC4A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36F113-C0AF-9644-BB51-BB98A79BD361}" type="datetimeFigureOut">
              <a:rPr kumimoji="1" lang="zh-CN" altLang="en-US" smtClean="0"/>
              <a:t>2026/5/15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CC1F774-B5EF-268F-DFDC-A976FCA75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C490007-A524-005F-CA8F-98C8699CD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F17BB5-3D64-A34D-A478-287BFCB4290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896122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2FEB10A-30D7-AA29-AD47-04967B4CA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C559E85-02D9-99AD-B593-D4C7DFF36F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CD598BA-0386-3155-4F2C-D7C13BFD75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36F113-C0AF-9644-BB51-BB98A79BD361}" type="datetimeFigureOut">
              <a:rPr kumimoji="1" lang="zh-CN" altLang="en-US" smtClean="0"/>
              <a:t>2026/5/15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8AAA20F-BB35-21B9-EC61-D0B08F44C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E947484-A19D-4A08-A44E-F9FDC71A6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F17BB5-3D64-A34D-A478-287BFCB4290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559290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C08BFB9-91A8-4776-F1F9-F69FF1F868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93485C9-48D9-6907-FE12-B2F54873B1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D593E5E-D7D2-6500-B00F-BD1CEEE3CC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36F113-C0AF-9644-BB51-BB98A79BD361}" type="datetimeFigureOut">
              <a:rPr kumimoji="1" lang="zh-CN" altLang="en-US" smtClean="0"/>
              <a:t>2026/5/15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0795CCF-9120-608A-2165-F297AD80C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89B6F5D-0EAE-01BC-C16C-5E98ECEE7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F17BB5-3D64-A34D-A478-287BFCB4290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283820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0EBA96B-F59D-3228-9C4C-3CBC4AED10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298E1CA-4D26-4C4D-9155-D2F4079E5A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3123AB8-A634-1615-7DD5-2BA96289D8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9572AD-C199-A044-A696-5B858C1B01E3}" type="datetimeFigureOut">
              <a:rPr kumimoji="1" lang="zh-CN" altLang="en-US" smtClean="0"/>
              <a:t>2026/5/15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11D9E35-4316-5781-3383-BCCC310EB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908F0B0-C25B-A385-7D08-8DBE4C855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96B23A-FBE7-1A4A-A645-F6AA2E826AA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775905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24C0D4-7386-A569-3568-6D0931BC2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287CED5-F8DA-D953-611E-3CA552947E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712346E-1A83-0594-8BC5-AE39A7ED9A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9572AD-C199-A044-A696-5B858C1B01E3}" type="datetimeFigureOut">
              <a:rPr kumimoji="1" lang="zh-CN" altLang="en-US" smtClean="0"/>
              <a:t>2026/5/15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C18686D-95D1-6C40-0022-D8307153F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41A7002-C26A-7665-F95A-A90655536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96B23A-FBE7-1A4A-A645-F6AA2E826AA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625902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B297BFC-D1F9-72B0-0F53-255DD759D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273536E-7EA0-0FF0-4791-7611503583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3BB599A-5BD1-3EB4-C046-C5092DE9A9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9572AD-C199-A044-A696-5B858C1B01E3}" type="datetimeFigureOut">
              <a:rPr kumimoji="1" lang="zh-CN" altLang="en-US" smtClean="0"/>
              <a:t>2026/5/15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A54F5DA-67A9-589C-0CF5-EBCA57AF9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F722549-162D-9AC3-5AEF-5B9E3FBB4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96B23A-FBE7-1A4A-A645-F6AA2E826AA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047899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A8FE56-08C4-EFC7-C30F-76B771167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2C9DF80-E9DB-5642-EA28-74E44CAA39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CE60887-0295-150E-C5B3-22A76853F7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C9F0F95-0224-96C1-F7FF-9CAA1D696E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9572AD-C199-A044-A696-5B858C1B01E3}" type="datetimeFigureOut">
              <a:rPr kumimoji="1" lang="zh-CN" altLang="en-US" smtClean="0"/>
              <a:t>2026/5/15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A65F50-9B32-57DF-5195-8DA88DD06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6B155A2-853B-D7AC-F7DF-837CCB0CC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96B23A-FBE7-1A4A-A645-F6AA2E826AA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552153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14FAD86-45A5-9B76-9E39-734916079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18062C7-31F4-1528-BFAE-873CB639D9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AF1F6BA-173E-4E94-824E-2EA1E36810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D5C6B6E-937D-1C79-FDCC-5F821E031E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833DEA7-1970-36DE-D411-FBF1AC6FF9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DA54B80-E06B-5C8A-1C9A-DA59663B3F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9572AD-C199-A044-A696-5B858C1B01E3}" type="datetimeFigureOut">
              <a:rPr kumimoji="1" lang="zh-CN" altLang="en-US" smtClean="0"/>
              <a:t>2026/5/15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A9BADF9-AE3C-3DD4-DD30-D3F63A5ED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06A5280-6583-9327-B25F-FB68D399C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96B23A-FBE7-1A4A-A645-F6AA2E826AA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845331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0238F7-500B-AEEC-6FC7-16ED8EC54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B00829D-43C0-67F0-9D59-1AD032E59E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9572AD-C199-A044-A696-5B858C1B01E3}" type="datetimeFigureOut">
              <a:rPr kumimoji="1" lang="zh-CN" altLang="en-US" smtClean="0"/>
              <a:t>2026/5/15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801AD04-94FE-D0EC-C246-D7130FCF1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FF4AE86-C12A-96AF-FB3E-D291E7356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96B23A-FBE7-1A4A-A645-F6AA2E826AA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63645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2C3CD6-551B-BDFB-F69E-903E2E476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0CC253A-021C-09A5-DA53-7B620A98BB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07AC4E4-FFAC-561B-306A-32758F0A92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90CED22-D242-5792-7F72-0992B4F9E0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4213FB-9644-0144-8385-8057BAC92F02}" type="datetimeFigureOut">
              <a:rPr kumimoji="1" lang="zh-CN" altLang="en-US" smtClean="0"/>
              <a:t>2026/5/15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43DE94A-7435-ED48-19DB-574929B1D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7A03D7A-6185-CCAC-0F06-568103E9D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2617E3-780A-9F4C-9359-E5434AAE274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176402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3F8AE5A-1394-7F4C-2C8A-35E657B3D6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9572AD-C199-A044-A696-5B858C1B01E3}" type="datetimeFigureOut">
              <a:rPr kumimoji="1" lang="zh-CN" altLang="en-US" smtClean="0"/>
              <a:t>2026/5/15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F1A853E-C16C-DF39-9C10-F290C3586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9A5C3B7-BC9C-A719-B781-96D0E8A76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96B23A-FBE7-1A4A-A645-F6AA2E826AA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72700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44212A8-8FA2-0EF5-4E57-3246902D7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461736-53EA-B3BF-B1D6-E26B58F82E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362AB95-E4C2-A0E2-6034-06531AB13C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3B7B9AB-D060-1D3C-0573-58F01FA3DC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9572AD-C199-A044-A696-5B858C1B01E3}" type="datetimeFigureOut">
              <a:rPr kumimoji="1" lang="zh-CN" altLang="en-US" smtClean="0"/>
              <a:t>2026/5/15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E39D256-7CC1-5C47-1526-C5779D2B2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B9DE35A-E73C-011D-601E-074AD24E8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96B23A-FBE7-1A4A-A645-F6AA2E826AA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989953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807DD7F-5604-B446-9583-B9433BF2D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78CB62AA-2255-F59E-360D-61869122A8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B997484-0039-678F-EEC5-44685FE672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34E9B71-ABA6-09E8-5F1A-060B5CB0C1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9572AD-C199-A044-A696-5B858C1B01E3}" type="datetimeFigureOut">
              <a:rPr kumimoji="1" lang="zh-CN" altLang="en-US" smtClean="0"/>
              <a:t>2026/5/15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953BCA7-D7F0-7DB5-BF23-2CDD474E8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ED1E845-C9F2-DB3A-D441-F64CEEB01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96B23A-FBE7-1A4A-A645-F6AA2E826AA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632478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5EF7C29-86A3-013C-BC68-4E37ED0E7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27A5CB0-68BD-C915-912E-79BF301231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4DE3BD0-288C-F49A-BA76-E6BED13724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9572AD-C199-A044-A696-5B858C1B01E3}" type="datetimeFigureOut">
              <a:rPr kumimoji="1" lang="zh-CN" altLang="en-US" smtClean="0"/>
              <a:t>2026/5/15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6C63B9C-3735-1CDC-FAE1-A6C2CA6B6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88D6128-D23A-31EE-80CA-F8A847113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96B23A-FBE7-1A4A-A645-F6AA2E826AA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5548561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7C01DDA-44E5-6EB3-CC72-EF5E36D736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ED06037-A699-83BF-BE3B-C8A586A69D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492872D-1421-5AE9-BC11-EEBA1B534C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9572AD-C199-A044-A696-5B858C1B01E3}" type="datetimeFigureOut">
              <a:rPr kumimoji="1" lang="zh-CN" altLang="en-US" smtClean="0"/>
              <a:t>2026/5/15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48D2D01-17D3-D6A7-C6DF-BBD64EE1E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F772F07-2BA4-FD79-077F-F9081E108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96B23A-FBE7-1A4A-A645-F6AA2E826AA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47326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355AF5D-5099-B729-8006-E14435FBC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B434D4F-5B0F-6603-4CC5-35D84E7A7D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09AAB5A-B1EC-44D2-F893-952618BA71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E47C1AD-43E7-5EFA-E9B5-99A4258965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ED6DFED-4945-C366-105E-A37485E1D0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A094721-72EE-EA02-FEB0-DAFEF6C4B6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4213FB-9644-0144-8385-8057BAC92F02}" type="datetimeFigureOut">
              <a:rPr kumimoji="1" lang="zh-CN" altLang="en-US" smtClean="0"/>
              <a:t>2026/5/15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E08DA88-8876-E9F1-4F35-CCE4D7C07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DDDF66E-1766-BE43-7DD2-3A2912BFC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2617E3-780A-9F4C-9359-E5434AAE274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30652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9AD1A2D-38BC-305C-A0E8-5D8CF319B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24D41C4-78D6-08A1-449B-1981FB930A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4213FB-9644-0144-8385-8057BAC92F02}" type="datetimeFigureOut">
              <a:rPr kumimoji="1" lang="zh-CN" altLang="en-US" smtClean="0"/>
              <a:t>2026/5/15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A7AF22C-A14A-5866-4540-600DF9515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0E67449-85A8-4EFC-802B-D1A0EE534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2617E3-780A-9F4C-9359-E5434AAE274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82322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2DD68CF-82B9-9CCE-43AE-55E4A0E7C4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4213FB-9644-0144-8385-8057BAC92F02}" type="datetimeFigureOut">
              <a:rPr kumimoji="1" lang="zh-CN" altLang="en-US" smtClean="0"/>
              <a:t>2026/5/15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C17719D-E1DF-4EDC-43C0-CCE6E362D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830245A-5957-9E18-8E2C-990351402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2617E3-780A-9F4C-9359-E5434AAE274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42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A41ABF-04DE-7145-C34F-51B31A66E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BB1514E-3B37-0877-217E-76CC4B1D88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CEA53CA-E8AC-76A1-718D-1339C21BA3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7B7F2F7-AFEF-D0D5-A490-13A6674C03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4213FB-9644-0144-8385-8057BAC92F02}" type="datetimeFigureOut">
              <a:rPr kumimoji="1" lang="zh-CN" altLang="en-US" smtClean="0"/>
              <a:t>2026/5/15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3761EE6-FF87-F348-40F6-44D1CEE9A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E12AC50-A692-262C-B5AE-B278F13E2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2617E3-780A-9F4C-9359-E5434AAE274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06734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4A36263-D2DD-4386-21A1-EE230D47C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441BE71-41C2-6EE3-1749-0F4473222B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CC61F2F-351D-F961-42BC-D79995684B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52A099F-A0CD-A391-8A4B-EBA014C9F7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4213FB-9644-0144-8385-8057BAC92F02}" type="datetimeFigureOut">
              <a:rPr kumimoji="1" lang="zh-CN" altLang="en-US" smtClean="0"/>
              <a:t>2026/5/15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A912A02-73E4-12CD-3426-3BB68F931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F6913E3-46AD-7761-13AF-DA9C4CCA9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2617E3-780A-9F4C-9359-E5434AAE274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35606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文本&#10;&#10;AI 生成的内容可能不正确。">
            <a:extLst>
              <a:ext uri="{FF2B5EF4-FFF2-40B4-BE49-F238E27FC236}">
                <a16:creationId xmlns:a16="http://schemas.microsoft.com/office/drawing/2014/main" id="{76D3B597-0568-35A6-1564-FAAFD5E58F55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6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880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背景图案&#10;&#10;AI 生成的内容可能不正确。">
            <a:extLst>
              <a:ext uri="{FF2B5EF4-FFF2-40B4-BE49-F238E27FC236}">
                <a16:creationId xmlns:a16="http://schemas.microsoft.com/office/drawing/2014/main" id="{EE7F3095-8B46-4049-FFF4-22370CDF0E2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616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背景图案&#10;&#10;AI 生成的内容可能不正确。">
            <a:extLst>
              <a:ext uri="{FF2B5EF4-FFF2-40B4-BE49-F238E27FC236}">
                <a16:creationId xmlns:a16="http://schemas.microsoft.com/office/drawing/2014/main" id="{6B0E1C58-DC57-F6E9-C4AF-BB47A437EB12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6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65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文本&#10;&#10;AI 生成的内容可能不正确。">
            <a:extLst>
              <a:ext uri="{FF2B5EF4-FFF2-40B4-BE49-F238E27FC236}">
                <a16:creationId xmlns:a16="http://schemas.microsoft.com/office/drawing/2014/main" id="{35186F37-8D34-D7AA-836E-84B41290CB9D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6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005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9268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334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2338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03711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2_自定义设计方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Macintosh PowerPoint</Application>
  <PresentationFormat>宽屏</PresentationFormat>
  <Paragraphs>0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4</vt:i4>
      </vt:variant>
    </vt:vector>
  </HeadingPairs>
  <TitlesOfParts>
    <vt:vector size="9" baseType="lpstr">
      <vt:lpstr>Arial</vt:lpstr>
      <vt:lpstr>Office 主题​​</vt:lpstr>
      <vt:lpstr>自定义设计方案</vt:lpstr>
      <vt:lpstr>1_自定义设计方案</vt:lpstr>
      <vt:lpstr>2_自定义设计方案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Microsoft Office User</dc:creator>
  <cp:lastModifiedBy>Microsoft Office User</cp:lastModifiedBy>
  <cp:revision>1</cp:revision>
  <dcterms:created xsi:type="dcterms:W3CDTF">2026-05-15T01:41:06Z</dcterms:created>
  <dcterms:modified xsi:type="dcterms:W3CDTF">2026-05-15T01:43:06Z</dcterms:modified>
</cp:coreProperties>
</file>