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52.xml"/><Relationship Id="rId16" Type="http://schemas.openxmlformats.org/officeDocument/2006/relationships/tags" Target="../tags/tag51.xml"/><Relationship Id="rId15" Type="http://schemas.openxmlformats.org/officeDocument/2006/relationships/tags" Target="../tags/tag50.xml"/><Relationship Id="rId14" Type="http://schemas.openxmlformats.org/officeDocument/2006/relationships/tags" Target="../tags/tag49.xml"/><Relationship Id="rId13" Type="http://schemas.openxmlformats.org/officeDocument/2006/relationships/tags" Target="../tags/tag48.xml"/><Relationship Id="rId12" Type="http://schemas.openxmlformats.org/officeDocument/2006/relationships/tags" Target="../tags/tag4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5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白京山</cp:lastModifiedBy>
  <cp:revision>157</cp:revision>
  <dcterms:created xsi:type="dcterms:W3CDTF">2019-06-19T02:08:00Z</dcterms:created>
  <dcterms:modified xsi:type="dcterms:W3CDTF">2026-05-28T04:09:35Z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2052-12.1.0.26890</vt:lpwstr>
  </property>
  <property fmtid="{D5CDD505-2E9C-101B-9397-08002B2CF9AE}" pid="3" name="ICV">
    <vt:lpwstr>359D672A65B64DC2B2A48253777429D4_11</vt:lpwstr>
  </property>
</Properties>
</file>