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729"/>
  </p:normalViewPr>
  <p:slideViewPr>
    <p:cSldViewPr snapToGrid="0">
      <p:cViewPr varScale="1">
        <p:scale>
          <a:sx n="88" d="100"/>
          <a:sy n="88" d="100"/>
        </p:scale>
        <p:origin x="20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27F452-F3A0-BB7C-882B-64BFF9C7B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DB3B40B-8BAC-3095-AAEA-B79BEE464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349A3B-C6C2-E751-DC1C-E26FA78EB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C41BC0-32E1-8C95-A2BA-E3BE538E5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592B7B-D4CA-A9CC-1A32-3A7D4FE20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0750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08B035-5318-9BC7-9E51-3781F185D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27177C-4FFA-7E13-A032-DFF68615C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F849FA-C18D-3305-55EB-0C2C033E4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EF3DF9-8635-2967-25D9-6CFC486D0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09CE29-CC13-9F6C-C4EE-5676FE2FE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3835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C42A7D-74EB-A0A7-C88F-4A3B9464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7D65AD-24F2-1827-740C-F81A7C483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781038-C9CD-C4D4-44AC-BC12A67F5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7CD951-BD8A-986E-068D-B14D0D80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E08545-83B7-8EBC-1539-D72A73DD8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2364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EBCAC7-ABD4-1991-60D3-B4CC48EDF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2EB932-B221-DA73-EFD3-C94884A8E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BFA4E3-6B9A-0039-2701-E64A49CE6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A55E7F-1DA9-05AD-4CF7-0AE16D508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C0ADEA5-494B-2532-13FB-643EFC05F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6D4186-222C-73BE-3A95-246024F5F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580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BE74CC-3820-7F15-CA3F-6E0971A9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0DE60D-6DDD-26F4-B4C4-425E5DD46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0DFB5E3-5CA9-2871-9EEC-554A22CF8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20E0083-7FA1-8A6C-ACC1-E11D2F34AB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0A2427E-15D5-1524-6D7B-6A3A0CEB7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730D66B-7D8F-FAC7-9D65-29C6AC796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A9F808B-41CF-54CA-1968-AB54DBDB9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E7A2918-0365-D51D-237F-8F3DE76BF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899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9FEB4A-DBBA-D411-7865-F4B08461B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A5EEBDD-BABC-ABDD-69B6-B167227D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BBACF9-B901-024E-1580-5417E164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F59DFB3-9DF1-68ED-E14E-F35AE9CE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1664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EC11DED-0F96-37BD-1B7A-E9E6EB5E8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CA92858-1CAC-9C23-B906-ABD48DD8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699DC6-B64D-89EC-6075-BB045F76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4758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00E042-5D3D-5DAC-0F79-199CE6FC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DCF61D-5338-A14E-58AF-49828E0D9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8777BB-B888-2A5A-C6BD-4982FD702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669E2B8-9D4B-F68B-E008-38F834B41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78ABD3-4568-F849-5C3A-9C4BD4C6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69CD23-A7E8-4F3F-2DAB-C7851A9BA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975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09D3DB-7F35-7D0D-FD95-2F32AC064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E6A92A3-1191-8C33-65B5-1962B6AA50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7FED196-FBDA-513E-D9D8-D9CDB6DC2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4EBEF8F-B468-3B9C-FDF1-EE8717D3E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9699D6-3ADC-BE72-6761-B27CA1576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25904E-54D3-68D3-D54E-E9740982F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4312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EB769-2796-D652-9976-F816501FE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D8F51F1-7ABC-E375-9C22-497E5D877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2B9322-E2AF-8064-3374-6B4D4AF14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844357-AE01-60B0-0D10-73151EEF5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00FACB-37FC-D58E-5D46-93CA7C9D5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08947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20E1DA8-DAB8-A20A-AEB9-B9C642726D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70B3CD5-3980-C53A-0D87-DC4EDFDCC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B312E7-A666-42E4-D291-BB3317DD6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5EA459-85C2-1848-D521-EBCE27C8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91BF76-658F-CFB2-C684-E68E7849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240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CC99715-4D30-5A05-2A44-5C6E9AD20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B436AA0-CEEA-DCC2-F162-7948FA3B8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DAFF85-2CD2-CC7A-52F7-A004D63B6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39C65-51B8-D44C-BC99-0069CE3E916A}" type="datetimeFigureOut">
              <a:rPr kumimoji="1" lang="zh-CN" altLang="en-US" smtClean="0"/>
              <a:t>2026/7/24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2DF9A3-1EFE-9980-6354-69222DD23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EA0241-6BC0-F09D-539E-D46C4A58F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082BC-01B5-B640-ADB2-B7298CCCA3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294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16276B-8169-8FAF-C95F-82D15F4EF1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12D5548-9474-95C6-2267-A7213447C8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950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11C2F7-E733-E4E1-FA90-41123D8D7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3284B6-667C-7836-823B-560B46647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2683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A5790</dc:creator>
  <cp:lastModifiedBy>c68538</cp:lastModifiedBy>
  <cp:revision>2</cp:revision>
  <dcterms:created xsi:type="dcterms:W3CDTF">2026-06-23T03:08:58Z</dcterms:created>
  <dcterms:modified xsi:type="dcterms:W3CDTF">2026-07-24T05:11:38Z</dcterms:modified>
</cp:coreProperties>
</file>