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59" r:id="rId4"/>
    <p:sldId id="260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2A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45E27-D8FA-B044-BC97-70860F6CD7F3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7F4CE-FF70-EF4A-BAAD-A8ABDCD6D95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72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EDD528-3926-A5EB-979D-BC2623293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8271145-BC2F-D0E4-489F-AA5EE9C2D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78D998-F3AA-D477-6CA9-21C85AA0B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CB505E-39F8-BFC5-56C7-D2A4303C5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9C9B2B-CEFA-6DCA-BCFA-19DAC3C60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678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9CF78C-8C61-207A-DCBC-40320406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00BDBD-4534-EAAD-280F-4C804792D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A35836-0163-28B2-0621-36B7C3A5D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BA6359-D7EC-50E1-6B4F-2522C108B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88E2BE-F73F-6DD6-11C0-EB6D1130E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848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E1F115-8C66-EC47-138D-8DE8D16ED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034298-73F2-EA2E-D871-0F209D43A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49B3AE-AD7C-AEE7-9FDE-81F00C0A2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54CA4C-E244-0304-0612-5BA5A62F5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4E3661-BE2E-985A-3B65-82D353EB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4724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47FD3B-D287-4E08-8F99-98381B86C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DB36D2-0666-63E6-B84A-293B66CEC3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EC00F15-4EFC-B8F4-93FA-79F12BE14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E4E625-7C07-D431-3D6F-746D94551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3B9545-2D64-CADF-177F-4E952A08A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EA80C77-27BB-D9D2-8748-A71814D7C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909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F6C18C-1332-513D-2B4F-787992A3B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927DF4-58D4-B243-24EB-5571F2E67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B978D0-3B2D-CB48-6142-AEB85BDD1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6C26D1-FDB9-DD2D-87D2-3BC047AEC1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C2B261F-79C9-D56D-8855-9A3E66AA1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412BAB9-E229-9FFD-9C06-2CE190F75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480FD92-289E-4DB7-247B-90274AB70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5C25305-3EE6-A16F-1088-FF4129F1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79271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194D07-E46F-5221-78D5-C5DC68915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82266FB-5240-AF9E-3C2B-CDEF81E06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831FC97-E138-827D-74A2-B0E50A021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9FFB300-6AA4-A1E9-8894-EFE3FD586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229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02EE460-6467-13AD-44AA-13533F2C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1A677EB-D40B-33C6-2A16-630382D7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A3C762-E5EA-6C49-A10A-76CB1F759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7984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6CCCF7-C684-88AE-5FD8-AA54E02D3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659F3C-615F-FFCC-4C37-3731D1876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D01D52-3E37-740B-DFC7-4C9E9F72B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813E59-DBCF-DE73-0E34-317142BC5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19D7D76-7904-4756-B467-FE7C10093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70E9FB-B5B7-53E2-DD81-C6536D214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6755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43E667-20E3-864E-899F-FE68713BF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455614F-DD81-A10E-7B00-E7C7B3DB6D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32EEE9E-B526-F293-2E39-2E150DF96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980D75-43E3-7F89-87FE-AAA834BDC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2B7F3A-83CC-C032-02BA-30267DD13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70D1022-0FAF-4F8B-A0AD-34EA2B2F6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1124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235F1-771F-6DCA-CACE-EBF9904CB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BB72D8A-B3FC-43F6-C2B5-AB4E91079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F35584-C155-2100-9FA9-0ABC8F08C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612004-4557-9DB3-1518-C69CFF0F1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3E8B5C-AB4F-303C-0DB8-474699963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6796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6B8C265-DCB6-7C10-562F-9C39D145E3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85EF73F-952F-17EE-E042-04B9E7A47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9D72EC-3206-8F27-7D42-5542B9EF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2D8B2E-C3E6-4D2F-442A-05579C5A9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EE1E38-E9A4-7CF7-C3C9-85605D7F4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603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C1EF51F-7AE7-B458-5E67-A84F3DE35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725924-48E5-DEF9-5F78-16CB92039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2AC964-48D8-CAEB-CF41-D39134012C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2430C6-5B10-844B-A1D9-61023E88C96F}" type="datetimeFigureOut">
              <a:rPr kumimoji="1" lang="zh-CN" altLang="en-US" smtClean="0"/>
              <a:t>2026/10/12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EA7332-069C-5C24-365F-132FF770A4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FE21DC-3854-B071-7A81-7BC1B9BE7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BE4CB0-A2E9-2142-B571-652E9D78F22A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图片 7" descr="图形用户界面, 文本, 应用程序&#10;&#10;AI 生成的内容可能不正确。">
            <a:extLst>
              <a:ext uri="{FF2B5EF4-FFF2-40B4-BE49-F238E27FC236}">
                <a16:creationId xmlns:a16="http://schemas.microsoft.com/office/drawing/2014/main" id="{FB299025-4751-4BFD-8393-75D994BF269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466" y="0"/>
            <a:ext cx="12189533" cy="685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A4413-B34B-17BB-B4E6-F7E9728DA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&#10;&#10;AI 生成的内容可能不正确。">
            <a:extLst>
              <a:ext uri="{FF2B5EF4-FFF2-40B4-BE49-F238E27FC236}">
                <a16:creationId xmlns:a16="http://schemas.microsoft.com/office/drawing/2014/main" id="{A68788F2-70D3-1E57-F429-C419618C6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" y="0"/>
            <a:ext cx="12189533" cy="685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52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2E560-B18E-31BB-04CA-7114C22E3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&#10;&#10;AI 生成的内容可能不正确。">
            <a:extLst>
              <a:ext uri="{FF2B5EF4-FFF2-40B4-BE49-F238E27FC236}">
                <a16:creationId xmlns:a16="http://schemas.microsoft.com/office/drawing/2014/main" id="{90D56AB8-29EE-6D31-2BEF-17214E52A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" y="0"/>
            <a:ext cx="12189533" cy="685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1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169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002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Macintosh PowerPoint</Application>
  <PresentationFormat>宽屏</PresentationFormat>
  <Paragraphs>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c68538</dc:creator>
  <cp:lastModifiedBy>c68538</cp:lastModifiedBy>
  <cp:revision>8</cp:revision>
  <dcterms:created xsi:type="dcterms:W3CDTF">2026-10-11T12:33:23Z</dcterms:created>
  <dcterms:modified xsi:type="dcterms:W3CDTF">2026-10-12T07:13:37Z</dcterms:modified>
</cp:coreProperties>
</file>