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  <p:sldId id="256" r:id="rId4"/>
    <p:sldId id="258" r:id="rId5"/>
    <p:sldId id="260" r:id="rId6"/>
    <p:sldId id="259" r:id="rId7"/>
    <p:sldId id="263" r:id="rId8"/>
    <p:sldId id="26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6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62" y="1122421"/>
            <a:ext cx="9144369" cy="238772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62" y="3602223"/>
            <a:ext cx="9144369" cy="16558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252" y="365144"/>
            <a:ext cx="2629006" cy="58121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34" y="365144"/>
            <a:ext cx="7734612" cy="58121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84" y="1709826"/>
            <a:ext cx="10516025" cy="28528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84" y="4589699"/>
            <a:ext cx="10516025" cy="15002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34" y="1825719"/>
            <a:ext cx="5181809" cy="43515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449" y="1825719"/>
            <a:ext cx="5181809" cy="43515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22" y="365144"/>
            <a:ext cx="10516025" cy="132563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822" y="1681250"/>
            <a:ext cx="5157995" cy="8239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822" y="2505204"/>
            <a:ext cx="5157995" cy="368477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449" y="1681250"/>
            <a:ext cx="5183397" cy="8239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449" y="2505204"/>
            <a:ext cx="5183397" cy="368477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22" y="457224"/>
            <a:ext cx="3932396" cy="1600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397" y="987476"/>
            <a:ext cx="6172449" cy="48738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22" y="2057506"/>
            <a:ext cx="3932396" cy="38117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22" y="457224"/>
            <a:ext cx="3932396" cy="1600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397" y="987476"/>
            <a:ext cx="6172449" cy="48738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22" y="2057506"/>
            <a:ext cx="3932396" cy="38117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34" y="365144"/>
            <a:ext cx="10516025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34" y="1825719"/>
            <a:ext cx="10516025" cy="4351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34" y="6356677"/>
            <a:ext cx="2743311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763" y="6356677"/>
            <a:ext cx="4114966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948" y="6356677"/>
            <a:ext cx="2743311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02.PPT内页（分会场）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6985" y="0"/>
            <a:ext cx="12198985" cy="68637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F:/北大会议设计文件/260424-2026第二届北大泌尿学术论坛/01.KV/01.KV 16-9/KV.jpgKV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1270" y="0"/>
            <a:ext cx="12190730" cy="68599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 descr="01.PPT章节页（分会场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30605" y="2277110"/>
            <a:ext cx="1008316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XXX</a:t>
            </a:r>
            <a:endParaRPr lang="en-US" altLang="zh-CN" sz="5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</a:pPr>
            <a:r>
              <a:rPr lang="en-US" altLang="zh-C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XXXXXXX</a:t>
            </a:r>
            <a:endParaRPr lang="en-US" altLang="zh-CN" sz="5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F:/北大会议设计文件/260424-2026第二届北大泌尿学术论坛/01.KV/01.KV 16-9/KV.jpgKV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1270" y="0"/>
            <a:ext cx="12190730" cy="68599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演示</Application>
  <PresentationFormat>宽屏</PresentationFormat>
  <Paragraphs>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宇宙</dc:creator>
  <cp:lastModifiedBy>笑天</cp:lastModifiedBy>
  <cp:revision>8</cp:revision>
  <dcterms:created xsi:type="dcterms:W3CDTF">2023-08-09T12:44:00Z</dcterms:created>
  <dcterms:modified xsi:type="dcterms:W3CDTF">2026-04-05T03:32:15Z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2052-12.1.0.25865</vt:lpwstr>
  </property>
</Properties>
</file>