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184A"/>
    <a:srgbClr val="2032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77" autoAdjust="0"/>
    <p:restoredTop sz="95757"/>
  </p:normalViewPr>
  <p:slideViewPr>
    <p:cSldViewPr snapToGrid="0">
      <p:cViewPr varScale="1">
        <p:scale>
          <a:sx n="117" d="100"/>
          <a:sy n="117" d="100"/>
        </p:scale>
        <p:origin x="392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73A5EB0-F2CE-0560-87B3-45575D708E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83" y="3330"/>
            <a:ext cx="12183033" cy="685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380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3933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84358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82740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81987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1816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72E56C6E-2D95-8355-360B-37E8109995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83" y="1665"/>
            <a:ext cx="12183033" cy="685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761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1568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060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5624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3529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8531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8402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2794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822403C-AD10-A6C7-7986-292B5164F125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82" y="1665"/>
            <a:ext cx="12183035" cy="685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139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1541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51740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1826</TotalTime>
  <Words>0</Words>
  <Application>Microsoft Macintosh PowerPoint</Application>
  <PresentationFormat>宽屏</PresentationFormat>
  <Paragraphs>0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4" baseType="lpstr">
      <vt:lpstr>Arial</vt:lpstr>
      <vt:lpstr>Office 主题​​</vt:lpstr>
      <vt:lpstr>PowerPoint 演示文稿</vt:lpstr>
      <vt:lpstr>PowerPoint 演示文稿</vt:lpstr>
    </vt:vector>
  </TitlesOfParts>
  <Company>LG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john yx</dc:creator>
  <cp:lastModifiedBy>Microsoft Office User</cp:lastModifiedBy>
  <cp:revision>42</cp:revision>
  <dcterms:created xsi:type="dcterms:W3CDTF">2023-09-04T00:07:52Z</dcterms:created>
  <dcterms:modified xsi:type="dcterms:W3CDTF">2026-03-19T03:03:19Z</dcterms:modified>
</cp:coreProperties>
</file>