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69" autoAdjust="0"/>
    <p:restoredTop sz="94660"/>
  </p:normalViewPr>
  <p:slideViewPr>
    <p:cSldViewPr snapToGrid="0" showGuides="1">
      <p:cViewPr varScale="1">
        <p:scale>
          <a:sx n="124" d="100"/>
          <a:sy n="124" d="100"/>
        </p:scale>
        <p:origin x="448" y="1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1.jpe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2.jpe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image" Target="../media/image3.jpe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4" name="图片 3" descr="D:/中华医学会/呼吸介入/PPT/ppt_画板 1-0629.jpgppt_画板 1-0629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D:/中华医学会/呼吸介入/PPT/ppt_画板 1 副本0629.jpgppt_画板 1 副本0629"/>
          <p:cNvPicPr>
            <a:picLocks noChangeAspect="1"/>
          </p:cNvPicPr>
          <p:nvPr userDrawn="1"/>
        </p:nvPicPr>
        <p:blipFill>
          <a:blip r:embed="rId7"/>
          <a:srcRect l="28" r="28"/>
          <a:stretch>
            <a:fillRect/>
          </a:stretch>
        </p:blipFill>
        <p:spPr>
          <a:xfrm>
            <a:off x="5715" y="0"/>
            <a:ext cx="1218628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D:/中华医学会/呼吸介入/PPT/ppt_画板 1 副本 2-0629.jpgppt_画板 1 副本 2-0629"/>
          <p:cNvPicPr>
            <a:picLocks noChangeAspect="1"/>
          </p:cNvPicPr>
          <p:nvPr userDrawn="1"/>
        </p:nvPicPr>
        <p:blipFill>
          <a:blip r:embed="rId7"/>
          <a:srcRect l="28" r="28"/>
          <a:stretch>
            <a:fillRect/>
          </a:stretch>
        </p:blipFill>
        <p:spPr>
          <a:xfrm>
            <a:off x="2540" y="0"/>
            <a:ext cx="1218628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2026/6/29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5" baseType="lpstr">
      <vt:lpstr>Arial</vt:lpstr>
      <vt:lpstr>Wingdings</vt:lpstr>
      <vt:lpstr>WPS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apple</cp:lastModifiedBy>
  <cp:revision>159</cp:revision>
  <dcterms:created xsi:type="dcterms:W3CDTF">2019-06-19T02:08:00Z</dcterms:created>
  <dcterms:modified xsi:type="dcterms:W3CDTF">2026-06-29T02:44:58Z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3F24273EA90C4DDFBF69C3427DB95640_11</vt:lpwstr>
  </property>
</Properties>
</file>