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96"/>
  </p:normalViewPr>
  <p:slideViewPr>
    <p:cSldViewPr snapToGrid="0">
      <p:cViewPr varScale="1">
        <p:scale>
          <a:sx n="105" d="100"/>
          <a:sy n="105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BC437-E86D-6857-3CB2-C75DF80EF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4D796A3-380B-63A3-AA23-B2FCCA2C0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64DE17-BB0D-D30E-ECCB-45621BC0B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F136E8-30C0-953D-3AC4-56DC8ABA1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E0B9DA-1542-9A5D-9668-9B67B4CB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图片 7" descr="蓝色的天空&#10;&#10;AI 生成的内容可能不正确。">
            <a:extLst>
              <a:ext uri="{FF2B5EF4-FFF2-40B4-BE49-F238E27FC236}">
                <a16:creationId xmlns:a16="http://schemas.microsoft.com/office/drawing/2014/main" id="{DD13C81C-D71D-EDE8-5EDB-DB3D3D1076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3"/>
            <a:ext cx="12192000" cy="68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02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1EFABB-AE8C-E456-DA9A-B95654945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D887A0-73C7-0579-CBBC-A6FB50CB9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8406DE-D742-E1D7-D7B3-A91E399AA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0E5D31-4C31-7171-E0E0-4DDBF308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8C34E6-F9F1-7C6F-CF27-FAE73ADD2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312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5F1C70-4CFF-6F9A-BE57-2A04EE974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6D423F-E844-2051-CCFE-1AD140589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F4EAB8-94A0-D7FF-449B-CB0B871EC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B1A3DE-F0EA-90E5-B1E1-7C4F983CB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E80B73-4875-298B-60FE-A22A3A1BB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26229F-EC49-715C-6E54-106344508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5AD616-2C56-D6D0-6ECA-B31A5E64FF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20EE754-30DE-C7C6-8A1E-824D2E847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D30FF0-9A37-E11D-87D1-020B9ACB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D59F2BD-DD12-02B2-E021-41E4CDA2A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B8FC12F-A74C-4374-E31A-96D02553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933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EC48F9-B61B-4ECF-C66F-FF9F90DBB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8E690E-AEB8-4618-14B7-CCD66B96E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2E88CCF-B4AC-BB44-EC81-2947C9CFB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57B5CE5-631E-BBB8-6184-EA139D494D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769BF08-30D1-F571-FF5A-5E983D795B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8B2119D-C2E6-3AD2-3FD5-20545526D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C2F7F0D-B574-22B2-6817-5A75E50FC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1A2D9B2-4AA1-C888-0715-9A00F56B7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82529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C11D6F-2E84-5269-CA2D-179114108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5512E80-E7BE-F7F5-DFB1-F372FADA9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131345D-BAF1-7292-FDAC-E1E9D7512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D76EA49-0791-3B96-7C15-8788F5880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7035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A4C97BD-138B-C021-12D9-8111976B0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5782AF4-7437-FD39-2D0B-7F258145D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F15256-9154-FE6D-E430-2CCD024D1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5672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B3F8C7-899E-630D-75FB-6ECDA9A37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36C971-CC12-335F-39F5-2EF4C11C6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B2244ED-67C7-7048-A0A4-7A3163C4C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6293C0-3BC6-D091-67BA-F6C3C90C8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52C98F6-A384-97F7-334B-A508580C0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B7D25E-7858-B2DE-5839-91441FCFA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8041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7336B-FD4B-74E7-30D5-4B0CA2878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65498E4-3BFD-24D2-CB51-20A6E4F5EA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547206A-E0F5-B1A4-5E77-598F00AC4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9F880EE-DF7D-D07A-2E64-8B8DDAD5C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54020A4-79DB-8871-D194-5EFE3D41C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2D7F51B-0897-997F-B926-7E5C1C54E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9361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93B74B-D6FC-D40A-7D9B-69815A235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73E75C9-4CC9-65B7-A081-8D99707B3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37E777-83AA-345E-6471-52369E60D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DB49CE-5B06-44A7-E92F-880FB257A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E7B235-809D-7F22-7D39-93B7924C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683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8452AA-683A-02D3-02A9-5B465A5772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982D909-9D44-81F9-E14C-68A4A6305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830B52-4FA2-FD9A-9245-F4210943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98084A-21AB-19E3-8A6C-78CC573E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7FEBBD-48B6-3A65-6DC1-6B0BCE80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015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CE74C7A-3FFF-852E-F174-728584239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769CC1-F20A-F609-693C-E82342245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EB463C-AF2E-BCBE-E9A2-11A1BB63A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A4F43B-F610-0340-9EE5-17179AF1B167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ED50DD-6396-1184-FBEB-5C9F679B37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D8DE6D-D02D-73F1-4A86-8CACFC7FE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图片 7" descr="背景图案&#10;&#10;AI 生成的内容可能不正确。">
            <a:extLst>
              <a:ext uri="{FF2B5EF4-FFF2-40B4-BE49-F238E27FC236}">
                <a16:creationId xmlns:a16="http://schemas.microsoft.com/office/drawing/2014/main" id="{86910886-C562-7F3F-BED7-3437529F233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393"/>
            <a:ext cx="12192000" cy="68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3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34C785B0-4188-AA07-F91A-6F06F85E2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14971"/>
            <a:ext cx="9144000" cy="2387600"/>
          </a:xfrm>
        </p:spPr>
        <p:txBody>
          <a:bodyPr>
            <a:normAutofit/>
          </a:bodyPr>
          <a:lstStyle/>
          <a:p>
            <a:endParaRPr lang="zh-CN" altLang="en-US" sz="5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F275E849-6348-A0AE-5399-E61929B82B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94646"/>
            <a:ext cx="9144000" cy="1655762"/>
          </a:xfrm>
        </p:spPr>
        <p:txBody>
          <a:bodyPr/>
          <a:lstStyle/>
          <a:p>
            <a:endParaRPr lang="zh-CN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789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369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Microsoft YaHei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18323</dc:creator>
  <cp:lastModifiedBy>A5790</cp:lastModifiedBy>
  <cp:revision>4</cp:revision>
  <dcterms:created xsi:type="dcterms:W3CDTF">2026-04-29T06:45:29Z</dcterms:created>
  <dcterms:modified xsi:type="dcterms:W3CDTF">2026-07-26T10:07:07Z</dcterms:modified>
</cp:coreProperties>
</file>