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compatMode="1" saveSubsetFonts="1">
  <p:sldMasterIdLst>
    <p:sldMasterId id="2147483648" r:id="rId1"/>
  </p:sldMasterIdLst>
  <p:handoutMasterIdLst>
    <p:handoutMasterId r:id="rId3"/>
  </p:handoutMasterIdLst>
  <p:sldIdLst>
    <p:sldId id="256" r:id="rId2"/>
  </p:sldIdLst>
  <p:sldSz cx="18722975" cy="33281938"/>
  <p:notesSz cx="6858000" cy="9144000"/>
  <p:defaultTextStyle>
    <a:defPPr>
      <a:defRPr lang="zh-CN"/>
    </a:defPPr>
    <a:lvl1pPr algn="l" defTabSz="2968625" rtl="0" eaLnBrk="0" fontAlgn="base" hangingPunct="0">
      <a:spcBef>
        <a:spcPct val="0"/>
      </a:spcBef>
      <a:spcAft>
        <a:spcPct val="0"/>
      </a:spcAft>
      <a:defRPr sz="5800" kern="1200">
        <a:solidFill>
          <a:schemeClr val="tx1"/>
        </a:solidFill>
        <a:latin typeface="Calibri" panose="020F0502020204030204" pitchFamily="34" charset="0"/>
        <a:ea typeface="宋体" panose="02010600030101010101" pitchFamily="2" charset="-122"/>
        <a:cs typeface="+mn-cs"/>
      </a:defRPr>
    </a:lvl1pPr>
    <a:lvl2pPr marL="1484313" indent="-730250" algn="l" defTabSz="2968625" rtl="0" eaLnBrk="0" fontAlgn="base" hangingPunct="0">
      <a:spcBef>
        <a:spcPct val="0"/>
      </a:spcBef>
      <a:spcAft>
        <a:spcPct val="0"/>
      </a:spcAft>
      <a:defRPr sz="5800" kern="1200">
        <a:solidFill>
          <a:schemeClr val="tx1"/>
        </a:solidFill>
        <a:latin typeface="Calibri" panose="020F0502020204030204" pitchFamily="34" charset="0"/>
        <a:ea typeface="宋体" panose="02010600030101010101" pitchFamily="2" charset="-122"/>
        <a:cs typeface="+mn-cs"/>
      </a:defRPr>
    </a:lvl2pPr>
    <a:lvl3pPr marL="2968625" indent="-1460500" algn="l" defTabSz="2968625" rtl="0" eaLnBrk="0" fontAlgn="base" hangingPunct="0">
      <a:spcBef>
        <a:spcPct val="0"/>
      </a:spcBef>
      <a:spcAft>
        <a:spcPct val="0"/>
      </a:spcAft>
      <a:defRPr sz="5800" kern="1200">
        <a:solidFill>
          <a:schemeClr val="tx1"/>
        </a:solidFill>
        <a:latin typeface="Calibri" panose="020F0502020204030204" pitchFamily="34" charset="0"/>
        <a:ea typeface="宋体" panose="02010600030101010101" pitchFamily="2" charset="-122"/>
        <a:cs typeface="+mn-cs"/>
      </a:defRPr>
    </a:lvl3pPr>
    <a:lvl4pPr marL="4454525" indent="-2192338" algn="l" defTabSz="2968625" rtl="0" eaLnBrk="0" fontAlgn="base" hangingPunct="0">
      <a:spcBef>
        <a:spcPct val="0"/>
      </a:spcBef>
      <a:spcAft>
        <a:spcPct val="0"/>
      </a:spcAft>
      <a:defRPr sz="5800" kern="1200">
        <a:solidFill>
          <a:schemeClr val="tx1"/>
        </a:solidFill>
        <a:latin typeface="Calibri" panose="020F0502020204030204" pitchFamily="34" charset="0"/>
        <a:ea typeface="宋体" panose="02010600030101010101" pitchFamily="2" charset="-122"/>
        <a:cs typeface="+mn-cs"/>
      </a:defRPr>
    </a:lvl4pPr>
    <a:lvl5pPr marL="5938838" indent="-2922588" algn="l" defTabSz="2968625" rtl="0" eaLnBrk="0" fontAlgn="base" hangingPunct="0">
      <a:spcBef>
        <a:spcPct val="0"/>
      </a:spcBef>
      <a:spcAft>
        <a:spcPct val="0"/>
      </a:spcAft>
      <a:defRPr sz="5800"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sz="5800"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sz="5800"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sz="5800"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sz="5800"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10483">
          <p15:clr>
            <a:srgbClr val="A4A3A4"/>
          </p15:clr>
        </p15:guide>
        <p15:guide id="2" pos="5898">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352"/>
    <p:restoredTop sz="93692" autoAdjust="0"/>
  </p:normalViewPr>
  <p:slideViewPr>
    <p:cSldViewPr>
      <p:cViewPr varScale="1">
        <p:scale>
          <a:sx n="21" d="100"/>
          <a:sy n="21" d="100"/>
        </p:scale>
        <p:origin x="3520" y="216"/>
      </p:cViewPr>
      <p:guideLst>
        <p:guide orient="horz" pos="10483"/>
        <p:guide pos="5898"/>
      </p:guideLst>
    </p:cSldViewPr>
  </p:slideViewPr>
  <p:notesTextViewPr>
    <p:cViewPr>
      <p:scale>
        <a:sx n="1" d="1"/>
        <a:sy n="1" d="1"/>
      </p:scale>
      <p:origin x="0" y="0"/>
    </p:cViewPr>
  </p:notesTextViewPr>
  <p:notesViewPr>
    <p:cSldViewPr>
      <p:cViewPr varScale="1">
        <p:scale>
          <a:sx n="65" d="100"/>
          <a:sy n="65" d="100"/>
        </p:scale>
        <p:origin x="3154" y="43"/>
      </p:cViewPr>
      <p:guideLst/>
    </p:cSldViewPr>
  </p:notes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handoutMaster" Target="handoutMasters/handout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a:extLst>
              <a:ext uri="{FF2B5EF4-FFF2-40B4-BE49-F238E27FC236}">
                <a16:creationId xmlns:a16="http://schemas.microsoft.com/office/drawing/2014/main" id="{0A65024C-F186-9309-DA01-0D959E7F355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a:extLst>
              <a:ext uri="{FF2B5EF4-FFF2-40B4-BE49-F238E27FC236}">
                <a16:creationId xmlns:a16="http://schemas.microsoft.com/office/drawing/2014/main" id="{335A4EFA-82D4-55CE-13AF-91E1BE9E589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a:defRPr/>
            </a:pPr>
            <a:fld id="{2A05894E-2454-884F-AEAB-ECFCA9EFFCE1}" type="datetimeFigureOut">
              <a:rPr lang="zh-CN" altLang="en-US"/>
              <a:pPr>
                <a:defRPr/>
              </a:pPr>
              <a:t>2026/7/15</a:t>
            </a:fld>
            <a:endParaRPr lang="zh-CN" altLang="en-US"/>
          </a:p>
        </p:txBody>
      </p:sp>
      <p:sp>
        <p:nvSpPr>
          <p:cNvPr id="4" name="页脚占位符 3">
            <a:extLst>
              <a:ext uri="{FF2B5EF4-FFF2-40B4-BE49-F238E27FC236}">
                <a16:creationId xmlns:a16="http://schemas.microsoft.com/office/drawing/2014/main" id="{CCC99C67-C46F-3B04-C7EC-5A0D36D7058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a:defRPr/>
            </a:pPr>
            <a:endParaRPr lang="zh-CN" altLang="en-US"/>
          </a:p>
        </p:txBody>
      </p:sp>
      <p:sp>
        <p:nvSpPr>
          <p:cNvPr id="5" name="灯片编号占位符 4">
            <a:extLst>
              <a:ext uri="{FF2B5EF4-FFF2-40B4-BE49-F238E27FC236}">
                <a16:creationId xmlns:a16="http://schemas.microsoft.com/office/drawing/2014/main" id="{041CF001-49DD-5C2D-77BA-7A4B0958F70D}"/>
              </a:ext>
            </a:extLst>
          </p:cNvPr>
          <p:cNvSpPr>
            <a:spLocks noGrp="1"/>
          </p:cNvSpPr>
          <p:nvPr>
            <p:ph type="sldNum" sz="quarter" idx="3"/>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pPr>
              <a:defRPr/>
            </a:pPr>
            <a:fld id="{92A8794D-D909-994C-BFB3-47053938404F}"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404224" y="10338975"/>
            <a:ext cx="15914529" cy="7134045"/>
          </a:xfrm>
        </p:spPr>
        <p:txBody>
          <a:bodyPr/>
          <a:lstStyle/>
          <a:p>
            <a:r>
              <a:rPr lang="zh-CN" altLang="en-US"/>
              <a:t>单击此处编辑母版标题样式</a:t>
            </a:r>
          </a:p>
        </p:txBody>
      </p:sp>
      <p:sp>
        <p:nvSpPr>
          <p:cNvPr id="3" name="副标题 2"/>
          <p:cNvSpPr>
            <a:spLocks noGrp="1"/>
          </p:cNvSpPr>
          <p:nvPr>
            <p:ph type="subTitle" idx="1"/>
          </p:nvPr>
        </p:nvSpPr>
        <p:spPr>
          <a:xfrm>
            <a:off x="2808446" y="18859765"/>
            <a:ext cx="13106083" cy="8505383"/>
          </a:xfrm>
        </p:spPr>
        <p:txBody>
          <a:bodyPr/>
          <a:lstStyle>
            <a:lvl1pPr marL="0" indent="0" algn="ctr">
              <a:buNone/>
              <a:defRPr>
                <a:solidFill>
                  <a:schemeClr val="tx1">
                    <a:tint val="75000"/>
                  </a:schemeClr>
                </a:solidFill>
              </a:defRPr>
            </a:lvl1pPr>
            <a:lvl2pPr marL="1485673" indent="0" algn="ctr">
              <a:buNone/>
              <a:defRPr>
                <a:solidFill>
                  <a:schemeClr val="tx1">
                    <a:tint val="75000"/>
                  </a:schemeClr>
                </a:solidFill>
              </a:defRPr>
            </a:lvl2pPr>
            <a:lvl3pPr marL="2971345" indent="0" algn="ctr">
              <a:buNone/>
              <a:defRPr>
                <a:solidFill>
                  <a:schemeClr val="tx1">
                    <a:tint val="75000"/>
                  </a:schemeClr>
                </a:solidFill>
              </a:defRPr>
            </a:lvl3pPr>
            <a:lvl4pPr marL="4457017" indent="0" algn="ctr">
              <a:buNone/>
              <a:defRPr>
                <a:solidFill>
                  <a:schemeClr val="tx1">
                    <a:tint val="75000"/>
                  </a:schemeClr>
                </a:solidFill>
              </a:defRPr>
            </a:lvl4pPr>
            <a:lvl5pPr marL="5942690" indent="0" algn="ctr">
              <a:buNone/>
              <a:defRPr>
                <a:solidFill>
                  <a:schemeClr val="tx1">
                    <a:tint val="75000"/>
                  </a:schemeClr>
                </a:solidFill>
              </a:defRPr>
            </a:lvl5pPr>
            <a:lvl6pPr marL="7428363" indent="0" algn="ctr">
              <a:buNone/>
              <a:defRPr>
                <a:solidFill>
                  <a:schemeClr val="tx1">
                    <a:tint val="75000"/>
                  </a:schemeClr>
                </a:solidFill>
              </a:defRPr>
            </a:lvl6pPr>
            <a:lvl7pPr marL="8914034" indent="0" algn="ctr">
              <a:buNone/>
              <a:defRPr>
                <a:solidFill>
                  <a:schemeClr val="tx1">
                    <a:tint val="75000"/>
                  </a:schemeClr>
                </a:solidFill>
              </a:defRPr>
            </a:lvl7pPr>
            <a:lvl8pPr marL="10399708" indent="0" algn="ctr">
              <a:buNone/>
              <a:defRPr>
                <a:solidFill>
                  <a:schemeClr val="tx1">
                    <a:tint val="75000"/>
                  </a:schemeClr>
                </a:solidFill>
              </a:defRPr>
            </a:lvl8pPr>
            <a:lvl9pPr marL="11885380" indent="0" algn="ctr">
              <a:buNone/>
              <a:defRPr>
                <a:solidFill>
                  <a:schemeClr val="tx1">
                    <a:tint val="75000"/>
                  </a:schemeClr>
                </a:solidFill>
              </a:defRPr>
            </a:lvl9pPr>
          </a:lstStyle>
          <a:p>
            <a:r>
              <a:rPr lang="zh-CN" altLang="en-US"/>
              <a:t>单击此处编辑母版副标题样式</a:t>
            </a:r>
          </a:p>
        </p:txBody>
      </p:sp>
      <p:sp>
        <p:nvSpPr>
          <p:cNvPr id="4" name="日期占位符 3">
            <a:extLst>
              <a:ext uri="{FF2B5EF4-FFF2-40B4-BE49-F238E27FC236}">
                <a16:creationId xmlns:a16="http://schemas.microsoft.com/office/drawing/2014/main" id="{E8AC223D-2562-C2C8-4329-1E500B59294D}"/>
              </a:ext>
            </a:extLst>
          </p:cNvPr>
          <p:cNvSpPr>
            <a:spLocks noGrp="1"/>
          </p:cNvSpPr>
          <p:nvPr>
            <p:ph type="dt" sz="half" idx="10"/>
          </p:nvPr>
        </p:nvSpPr>
        <p:spPr/>
        <p:txBody>
          <a:bodyPr/>
          <a:lstStyle>
            <a:lvl1pPr>
              <a:defRPr/>
            </a:lvl1pPr>
          </a:lstStyle>
          <a:p>
            <a:pPr>
              <a:defRPr/>
            </a:pPr>
            <a:fld id="{689E0A60-0B57-5347-982F-56B343CC29C6}" type="datetimeFigureOut">
              <a:rPr lang="zh-CN" altLang="en-US"/>
              <a:pPr>
                <a:defRPr/>
              </a:pPr>
              <a:t>2026/7/15</a:t>
            </a:fld>
            <a:endParaRPr lang="zh-CN" altLang="en-US"/>
          </a:p>
        </p:txBody>
      </p:sp>
      <p:sp>
        <p:nvSpPr>
          <p:cNvPr id="5" name="页脚占位符 4">
            <a:extLst>
              <a:ext uri="{FF2B5EF4-FFF2-40B4-BE49-F238E27FC236}">
                <a16:creationId xmlns:a16="http://schemas.microsoft.com/office/drawing/2014/main" id="{A6D94C61-150F-6BF3-9FF7-054D8643CED5}"/>
              </a:ext>
            </a:extLst>
          </p:cNvPr>
          <p:cNvSpPr>
            <a:spLocks noGrp="1"/>
          </p:cNvSpPr>
          <p:nvPr>
            <p:ph type="ftr" sz="quarter" idx="11"/>
          </p:nvPr>
        </p:nvSpPr>
        <p:spPr/>
        <p:txBody>
          <a:bodyPr/>
          <a:lstStyle>
            <a:lvl1pPr>
              <a:defRPr/>
            </a:lvl1pPr>
          </a:lstStyle>
          <a:p>
            <a:pPr>
              <a:defRPr/>
            </a:pPr>
            <a:endParaRPr lang="zh-CN" altLang="en-US"/>
          </a:p>
        </p:txBody>
      </p:sp>
      <p:sp>
        <p:nvSpPr>
          <p:cNvPr id="6" name="灯片编号占位符 5">
            <a:extLst>
              <a:ext uri="{FF2B5EF4-FFF2-40B4-BE49-F238E27FC236}">
                <a16:creationId xmlns:a16="http://schemas.microsoft.com/office/drawing/2014/main" id="{6256B5CF-24C5-79D5-C011-411AA25FBEF5}"/>
              </a:ext>
            </a:extLst>
          </p:cNvPr>
          <p:cNvSpPr>
            <a:spLocks noGrp="1"/>
          </p:cNvSpPr>
          <p:nvPr>
            <p:ph type="sldNum" sz="quarter" idx="12"/>
          </p:nvPr>
        </p:nvSpPr>
        <p:spPr/>
        <p:txBody>
          <a:bodyPr/>
          <a:lstStyle>
            <a:lvl1pPr>
              <a:defRPr/>
            </a:lvl1pPr>
          </a:lstStyle>
          <a:p>
            <a:pPr>
              <a:defRPr/>
            </a:pPr>
            <a:fld id="{CBA02844-576B-7E47-8D87-13F27F4586CD}" type="slidenum">
              <a:rPr lang="zh-CN" altLang="en-US"/>
              <a:pPr>
                <a:defRPr/>
              </a:pPr>
              <a:t>‹#›</a:t>
            </a:fld>
            <a:endParaRPr lang="zh-CN" altLang="en-US"/>
          </a:p>
        </p:txBody>
      </p:sp>
    </p:spTree>
    <p:extLst>
      <p:ext uri="{BB962C8B-B14F-4D97-AF65-F5344CB8AC3E}">
        <p14:creationId xmlns:p14="http://schemas.microsoft.com/office/powerpoint/2010/main" val="23813343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670AF6FC-821F-2667-95C3-048EFF1CDDAE}"/>
              </a:ext>
            </a:extLst>
          </p:cNvPr>
          <p:cNvSpPr>
            <a:spLocks noGrp="1"/>
          </p:cNvSpPr>
          <p:nvPr>
            <p:ph type="dt" sz="half" idx="10"/>
          </p:nvPr>
        </p:nvSpPr>
        <p:spPr/>
        <p:txBody>
          <a:bodyPr/>
          <a:lstStyle>
            <a:lvl1pPr>
              <a:defRPr/>
            </a:lvl1pPr>
          </a:lstStyle>
          <a:p>
            <a:pPr>
              <a:defRPr/>
            </a:pPr>
            <a:fld id="{96A21001-5DF7-EB4A-8A91-3540A8DC90EA}" type="datetimeFigureOut">
              <a:rPr lang="zh-CN" altLang="en-US"/>
              <a:pPr>
                <a:defRPr/>
              </a:pPr>
              <a:t>2026/7/15</a:t>
            </a:fld>
            <a:endParaRPr lang="zh-CN" altLang="en-US"/>
          </a:p>
        </p:txBody>
      </p:sp>
      <p:sp>
        <p:nvSpPr>
          <p:cNvPr id="5" name="页脚占位符 4">
            <a:extLst>
              <a:ext uri="{FF2B5EF4-FFF2-40B4-BE49-F238E27FC236}">
                <a16:creationId xmlns:a16="http://schemas.microsoft.com/office/drawing/2014/main" id="{E46A728D-9D24-8CEA-CEAE-0D80650609C3}"/>
              </a:ext>
            </a:extLst>
          </p:cNvPr>
          <p:cNvSpPr>
            <a:spLocks noGrp="1"/>
          </p:cNvSpPr>
          <p:nvPr>
            <p:ph type="ftr" sz="quarter" idx="11"/>
          </p:nvPr>
        </p:nvSpPr>
        <p:spPr/>
        <p:txBody>
          <a:bodyPr/>
          <a:lstStyle>
            <a:lvl1pPr>
              <a:defRPr/>
            </a:lvl1pPr>
          </a:lstStyle>
          <a:p>
            <a:pPr>
              <a:defRPr/>
            </a:pPr>
            <a:endParaRPr lang="zh-CN" altLang="en-US"/>
          </a:p>
        </p:txBody>
      </p:sp>
      <p:sp>
        <p:nvSpPr>
          <p:cNvPr id="6" name="灯片编号占位符 5">
            <a:extLst>
              <a:ext uri="{FF2B5EF4-FFF2-40B4-BE49-F238E27FC236}">
                <a16:creationId xmlns:a16="http://schemas.microsoft.com/office/drawing/2014/main" id="{BD5BEF98-4258-829E-5714-3AC175D3BE53}"/>
              </a:ext>
            </a:extLst>
          </p:cNvPr>
          <p:cNvSpPr>
            <a:spLocks noGrp="1"/>
          </p:cNvSpPr>
          <p:nvPr>
            <p:ph type="sldNum" sz="quarter" idx="12"/>
          </p:nvPr>
        </p:nvSpPr>
        <p:spPr/>
        <p:txBody>
          <a:bodyPr/>
          <a:lstStyle>
            <a:lvl1pPr>
              <a:defRPr/>
            </a:lvl1pPr>
          </a:lstStyle>
          <a:p>
            <a:pPr>
              <a:defRPr/>
            </a:pPr>
            <a:fld id="{ECC48967-1D9A-C94A-BD41-E6AFA510980D}" type="slidenum">
              <a:rPr lang="zh-CN" altLang="en-US"/>
              <a:pPr>
                <a:defRPr/>
              </a:pPr>
              <a:t>‹#›</a:t>
            </a:fld>
            <a:endParaRPr lang="zh-CN" altLang="en-US"/>
          </a:p>
        </p:txBody>
      </p:sp>
    </p:spTree>
    <p:extLst>
      <p:ext uri="{BB962C8B-B14F-4D97-AF65-F5344CB8AC3E}">
        <p14:creationId xmlns:p14="http://schemas.microsoft.com/office/powerpoint/2010/main" val="1151321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1478987" y="21386731"/>
            <a:ext cx="15914529" cy="6610163"/>
          </a:xfrm>
        </p:spPr>
        <p:txBody>
          <a:bodyPr anchor="t"/>
          <a:lstStyle>
            <a:lvl1pPr algn="l">
              <a:defRPr sz="13000" b="1" cap="all"/>
            </a:lvl1pPr>
          </a:lstStyle>
          <a:p>
            <a:r>
              <a:rPr lang="zh-CN" altLang="en-US"/>
              <a:t>单击此处编辑母版标题样式</a:t>
            </a:r>
          </a:p>
        </p:txBody>
      </p:sp>
      <p:sp>
        <p:nvSpPr>
          <p:cNvPr id="3" name="文本占位符 2"/>
          <p:cNvSpPr>
            <a:spLocks noGrp="1"/>
          </p:cNvSpPr>
          <p:nvPr>
            <p:ph type="body" idx="1"/>
          </p:nvPr>
        </p:nvSpPr>
        <p:spPr>
          <a:xfrm>
            <a:off x="1478987" y="14106307"/>
            <a:ext cx="15914529" cy="7280421"/>
          </a:xfrm>
        </p:spPr>
        <p:txBody>
          <a:bodyPr anchor="b"/>
          <a:lstStyle>
            <a:lvl1pPr marL="0" indent="0">
              <a:buNone/>
              <a:defRPr sz="6500">
                <a:solidFill>
                  <a:schemeClr val="tx1">
                    <a:tint val="75000"/>
                  </a:schemeClr>
                </a:solidFill>
              </a:defRPr>
            </a:lvl1pPr>
            <a:lvl2pPr marL="1485673" indent="0">
              <a:buNone/>
              <a:defRPr sz="5800">
                <a:solidFill>
                  <a:schemeClr val="tx1">
                    <a:tint val="75000"/>
                  </a:schemeClr>
                </a:solidFill>
              </a:defRPr>
            </a:lvl2pPr>
            <a:lvl3pPr marL="2971345" indent="0">
              <a:buNone/>
              <a:defRPr sz="5300">
                <a:solidFill>
                  <a:schemeClr val="tx1">
                    <a:tint val="75000"/>
                  </a:schemeClr>
                </a:solidFill>
              </a:defRPr>
            </a:lvl3pPr>
            <a:lvl4pPr marL="4457017" indent="0">
              <a:buNone/>
              <a:defRPr sz="4600">
                <a:solidFill>
                  <a:schemeClr val="tx1">
                    <a:tint val="75000"/>
                  </a:schemeClr>
                </a:solidFill>
              </a:defRPr>
            </a:lvl4pPr>
            <a:lvl5pPr marL="5942690" indent="0">
              <a:buNone/>
              <a:defRPr sz="4600">
                <a:solidFill>
                  <a:schemeClr val="tx1">
                    <a:tint val="75000"/>
                  </a:schemeClr>
                </a:solidFill>
              </a:defRPr>
            </a:lvl5pPr>
            <a:lvl6pPr marL="7428363" indent="0">
              <a:buNone/>
              <a:defRPr sz="4600">
                <a:solidFill>
                  <a:schemeClr val="tx1">
                    <a:tint val="75000"/>
                  </a:schemeClr>
                </a:solidFill>
              </a:defRPr>
            </a:lvl6pPr>
            <a:lvl7pPr marL="8914034" indent="0">
              <a:buNone/>
              <a:defRPr sz="4600">
                <a:solidFill>
                  <a:schemeClr val="tx1">
                    <a:tint val="75000"/>
                  </a:schemeClr>
                </a:solidFill>
              </a:defRPr>
            </a:lvl7pPr>
            <a:lvl8pPr marL="10399708" indent="0">
              <a:buNone/>
              <a:defRPr sz="4600">
                <a:solidFill>
                  <a:schemeClr val="tx1">
                    <a:tint val="75000"/>
                  </a:schemeClr>
                </a:solidFill>
              </a:defRPr>
            </a:lvl8pPr>
            <a:lvl9pPr marL="11885380" indent="0">
              <a:buNone/>
              <a:defRPr sz="4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2FB1FCB9-C1FD-6C88-092E-B57C670ED4A5}"/>
              </a:ext>
            </a:extLst>
          </p:cNvPr>
          <p:cNvSpPr>
            <a:spLocks noGrp="1"/>
          </p:cNvSpPr>
          <p:nvPr>
            <p:ph type="dt" sz="half" idx="10"/>
          </p:nvPr>
        </p:nvSpPr>
        <p:spPr/>
        <p:txBody>
          <a:bodyPr/>
          <a:lstStyle>
            <a:lvl1pPr>
              <a:defRPr/>
            </a:lvl1pPr>
          </a:lstStyle>
          <a:p>
            <a:pPr>
              <a:defRPr/>
            </a:pPr>
            <a:fld id="{B63F7A2A-ECF1-D444-A16F-9064780A919E}" type="datetimeFigureOut">
              <a:rPr lang="zh-CN" altLang="en-US"/>
              <a:pPr>
                <a:defRPr/>
              </a:pPr>
              <a:t>2026/7/15</a:t>
            </a:fld>
            <a:endParaRPr lang="zh-CN" altLang="en-US"/>
          </a:p>
        </p:txBody>
      </p:sp>
      <p:sp>
        <p:nvSpPr>
          <p:cNvPr id="5" name="页脚占位符 4">
            <a:extLst>
              <a:ext uri="{FF2B5EF4-FFF2-40B4-BE49-F238E27FC236}">
                <a16:creationId xmlns:a16="http://schemas.microsoft.com/office/drawing/2014/main" id="{039CDF39-D21E-11AF-EFC5-DE51BDD61687}"/>
              </a:ext>
            </a:extLst>
          </p:cNvPr>
          <p:cNvSpPr>
            <a:spLocks noGrp="1"/>
          </p:cNvSpPr>
          <p:nvPr>
            <p:ph type="ftr" sz="quarter" idx="11"/>
          </p:nvPr>
        </p:nvSpPr>
        <p:spPr/>
        <p:txBody>
          <a:bodyPr/>
          <a:lstStyle>
            <a:lvl1pPr>
              <a:defRPr/>
            </a:lvl1pPr>
          </a:lstStyle>
          <a:p>
            <a:pPr>
              <a:defRPr/>
            </a:pPr>
            <a:endParaRPr lang="zh-CN" altLang="en-US"/>
          </a:p>
        </p:txBody>
      </p:sp>
      <p:sp>
        <p:nvSpPr>
          <p:cNvPr id="6" name="灯片编号占位符 5">
            <a:extLst>
              <a:ext uri="{FF2B5EF4-FFF2-40B4-BE49-F238E27FC236}">
                <a16:creationId xmlns:a16="http://schemas.microsoft.com/office/drawing/2014/main" id="{6F1C1D88-0811-1CE7-5039-C080B3A58141}"/>
              </a:ext>
            </a:extLst>
          </p:cNvPr>
          <p:cNvSpPr>
            <a:spLocks noGrp="1"/>
          </p:cNvSpPr>
          <p:nvPr>
            <p:ph type="sldNum" sz="quarter" idx="12"/>
          </p:nvPr>
        </p:nvSpPr>
        <p:spPr/>
        <p:txBody>
          <a:bodyPr/>
          <a:lstStyle>
            <a:lvl1pPr>
              <a:defRPr/>
            </a:lvl1pPr>
          </a:lstStyle>
          <a:p>
            <a:pPr>
              <a:defRPr/>
            </a:pPr>
            <a:fld id="{247E06DA-CC51-6846-AF46-9988CA4B4C96}" type="slidenum">
              <a:rPr lang="zh-CN" altLang="en-US"/>
              <a:pPr>
                <a:defRPr/>
              </a:pPr>
              <a:t>‹#›</a:t>
            </a:fld>
            <a:endParaRPr lang="zh-CN" altLang="en-US"/>
          </a:p>
        </p:txBody>
      </p:sp>
    </p:spTree>
    <p:extLst>
      <p:ext uri="{BB962C8B-B14F-4D97-AF65-F5344CB8AC3E}">
        <p14:creationId xmlns:p14="http://schemas.microsoft.com/office/powerpoint/2010/main" val="8192228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1404224" y="20169472"/>
            <a:ext cx="12481984" cy="57033843"/>
          </a:xfrm>
        </p:spPr>
        <p:txBody>
          <a:bodyPr/>
          <a:lstStyle>
            <a:lvl1pPr>
              <a:defRPr sz="9000"/>
            </a:lvl1pPr>
            <a:lvl2pPr>
              <a:defRPr sz="7800"/>
            </a:lvl2pPr>
            <a:lvl3pPr>
              <a:defRPr sz="6500"/>
            </a:lvl3pPr>
            <a:lvl4pPr>
              <a:defRPr sz="5800"/>
            </a:lvl4pPr>
            <a:lvl5pPr>
              <a:defRPr sz="5800"/>
            </a:lvl5pPr>
            <a:lvl6pPr>
              <a:defRPr sz="5800"/>
            </a:lvl6pPr>
            <a:lvl7pPr>
              <a:defRPr sz="5800"/>
            </a:lvl7pPr>
            <a:lvl8pPr>
              <a:defRPr sz="5800"/>
            </a:lvl8pPr>
            <a:lvl9pPr>
              <a:defRPr sz="5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14198257" y="20169472"/>
            <a:ext cx="12485235" cy="57033843"/>
          </a:xfrm>
        </p:spPr>
        <p:txBody>
          <a:bodyPr/>
          <a:lstStyle>
            <a:lvl1pPr>
              <a:defRPr sz="9000"/>
            </a:lvl1pPr>
            <a:lvl2pPr>
              <a:defRPr sz="7800"/>
            </a:lvl2pPr>
            <a:lvl3pPr>
              <a:defRPr sz="6500"/>
            </a:lvl3pPr>
            <a:lvl4pPr>
              <a:defRPr sz="5800"/>
            </a:lvl4pPr>
            <a:lvl5pPr>
              <a:defRPr sz="5800"/>
            </a:lvl5pPr>
            <a:lvl6pPr>
              <a:defRPr sz="5800"/>
            </a:lvl6pPr>
            <a:lvl7pPr>
              <a:defRPr sz="5800"/>
            </a:lvl7pPr>
            <a:lvl8pPr>
              <a:defRPr sz="5800"/>
            </a:lvl8pPr>
            <a:lvl9pPr>
              <a:defRPr sz="5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3">
            <a:extLst>
              <a:ext uri="{FF2B5EF4-FFF2-40B4-BE49-F238E27FC236}">
                <a16:creationId xmlns:a16="http://schemas.microsoft.com/office/drawing/2014/main" id="{76C87F9F-5F6B-D1A3-5F33-2FB06B3482AA}"/>
              </a:ext>
            </a:extLst>
          </p:cNvPr>
          <p:cNvSpPr>
            <a:spLocks noGrp="1"/>
          </p:cNvSpPr>
          <p:nvPr>
            <p:ph type="dt" sz="half" idx="10"/>
          </p:nvPr>
        </p:nvSpPr>
        <p:spPr/>
        <p:txBody>
          <a:bodyPr/>
          <a:lstStyle>
            <a:lvl1pPr>
              <a:defRPr/>
            </a:lvl1pPr>
          </a:lstStyle>
          <a:p>
            <a:pPr>
              <a:defRPr/>
            </a:pPr>
            <a:fld id="{40E10FF7-B393-DA45-97E3-6CC274A39B85}" type="datetimeFigureOut">
              <a:rPr lang="zh-CN" altLang="en-US"/>
              <a:pPr>
                <a:defRPr/>
              </a:pPr>
              <a:t>2026/7/15</a:t>
            </a:fld>
            <a:endParaRPr lang="zh-CN" altLang="en-US"/>
          </a:p>
        </p:txBody>
      </p:sp>
      <p:sp>
        <p:nvSpPr>
          <p:cNvPr id="6" name="页脚占位符 4">
            <a:extLst>
              <a:ext uri="{FF2B5EF4-FFF2-40B4-BE49-F238E27FC236}">
                <a16:creationId xmlns:a16="http://schemas.microsoft.com/office/drawing/2014/main" id="{52E1CCD8-9AC1-7896-C0DB-487D29DF8141}"/>
              </a:ext>
            </a:extLst>
          </p:cNvPr>
          <p:cNvSpPr>
            <a:spLocks noGrp="1"/>
          </p:cNvSpPr>
          <p:nvPr>
            <p:ph type="ftr" sz="quarter" idx="11"/>
          </p:nvPr>
        </p:nvSpPr>
        <p:spPr/>
        <p:txBody>
          <a:bodyPr/>
          <a:lstStyle>
            <a:lvl1pPr>
              <a:defRPr/>
            </a:lvl1pPr>
          </a:lstStyle>
          <a:p>
            <a:pPr>
              <a:defRPr/>
            </a:pPr>
            <a:endParaRPr lang="zh-CN" altLang="en-US"/>
          </a:p>
        </p:txBody>
      </p:sp>
      <p:sp>
        <p:nvSpPr>
          <p:cNvPr id="7" name="灯片编号占位符 5">
            <a:extLst>
              <a:ext uri="{FF2B5EF4-FFF2-40B4-BE49-F238E27FC236}">
                <a16:creationId xmlns:a16="http://schemas.microsoft.com/office/drawing/2014/main" id="{D3BE422E-B6B5-AD0C-A01B-E71172C00889}"/>
              </a:ext>
            </a:extLst>
          </p:cNvPr>
          <p:cNvSpPr>
            <a:spLocks noGrp="1"/>
          </p:cNvSpPr>
          <p:nvPr>
            <p:ph type="sldNum" sz="quarter" idx="12"/>
          </p:nvPr>
        </p:nvSpPr>
        <p:spPr/>
        <p:txBody>
          <a:bodyPr/>
          <a:lstStyle>
            <a:lvl1pPr>
              <a:defRPr/>
            </a:lvl1pPr>
          </a:lstStyle>
          <a:p>
            <a:pPr>
              <a:defRPr/>
            </a:pPr>
            <a:fld id="{BD5CB0B8-A6F0-0A42-B453-222960FCAADB}" type="slidenum">
              <a:rPr lang="zh-CN" altLang="en-US"/>
              <a:pPr>
                <a:defRPr/>
              </a:pPr>
              <a:t>‹#›</a:t>
            </a:fld>
            <a:endParaRPr lang="zh-CN" altLang="en-US"/>
          </a:p>
        </p:txBody>
      </p:sp>
    </p:spTree>
    <p:extLst>
      <p:ext uri="{BB962C8B-B14F-4D97-AF65-F5344CB8AC3E}">
        <p14:creationId xmlns:p14="http://schemas.microsoft.com/office/powerpoint/2010/main" val="35648206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936150" y="1332821"/>
            <a:ext cx="16850678" cy="554699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936149" y="7449918"/>
            <a:ext cx="8272566" cy="3104771"/>
          </a:xfrm>
        </p:spPr>
        <p:txBody>
          <a:bodyPr anchor="b"/>
          <a:lstStyle>
            <a:lvl1pPr marL="0" indent="0">
              <a:buNone/>
              <a:defRPr sz="7800" b="1"/>
            </a:lvl1pPr>
            <a:lvl2pPr marL="1485673" indent="0">
              <a:buNone/>
              <a:defRPr sz="6500" b="1"/>
            </a:lvl2pPr>
            <a:lvl3pPr marL="2971345" indent="0">
              <a:buNone/>
              <a:defRPr sz="5800" b="1"/>
            </a:lvl3pPr>
            <a:lvl4pPr marL="4457017" indent="0">
              <a:buNone/>
              <a:defRPr sz="5300" b="1"/>
            </a:lvl4pPr>
            <a:lvl5pPr marL="5942690" indent="0">
              <a:buNone/>
              <a:defRPr sz="5300" b="1"/>
            </a:lvl5pPr>
            <a:lvl6pPr marL="7428363" indent="0">
              <a:buNone/>
              <a:defRPr sz="5300" b="1"/>
            </a:lvl6pPr>
            <a:lvl7pPr marL="8914034" indent="0">
              <a:buNone/>
              <a:defRPr sz="5300" b="1"/>
            </a:lvl7pPr>
            <a:lvl8pPr marL="10399708" indent="0">
              <a:buNone/>
              <a:defRPr sz="5300" b="1"/>
            </a:lvl8pPr>
            <a:lvl9pPr marL="11885380" indent="0">
              <a:buNone/>
              <a:defRPr sz="5300" b="1"/>
            </a:lvl9pPr>
          </a:lstStyle>
          <a:p>
            <a:pPr lvl="0"/>
            <a:r>
              <a:rPr lang="zh-CN" altLang="en-US"/>
              <a:t>单击此处编辑母版文本样式</a:t>
            </a:r>
          </a:p>
        </p:txBody>
      </p:sp>
      <p:sp>
        <p:nvSpPr>
          <p:cNvPr id="4" name="内容占位符 3"/>
          <p:cNvSpPr>
            <a:spLocks noGrp="1"/>
          </p:cNvSpPr>
          <p:nvPr>
            <p:ph sz="half" idx="2"/>
          </p:nvPr>
        </p:nvSpPr>
        <p:spPr>
          <a:xfrm>
            <a:off x="936149" y="10554689"/>
            <a:ext cx="8272566" cy="19175639"/>
          </a:xfrm>
        </p:spPr>
        <p:txBody>
          <a:bodyPr/>
          <a:lstStyle>
            <a:lvl1pPr>
              <a:defRPr sz="7800"/>
            </a:lvl1pPr>
            <a:lvl2pPr>
              <a:defRPr sz="6500"/>
            </a:lvl2pPr>
            <a:lvl3pPr>
              <a:defRPr sz="5800"/>
            </a:lvl3pPr>
            <a:lvl4pPr>
              <a:defRPr sz="5300"/>
            </a:lvl4pPr>
            <a:lvl5pPr>
              <a:defRPr sz="5300"/>
            </a:lvl5pPr>
            <a:lvl6pPr>
              <a:defRPr sz="5300"/>
            </a:lvl6pPr>
            <a:lvl7pPr>
              <a:defRPr sz="5300"/>
            </a:lvl7pPr>
            <a:lvl8pPr>
              <a:defRPr sz="5300"/>
            </a:lvl8pPr>
            <a:lvl9pPr>
              <a:defRPr sz="53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9511013" y="7449918"/>
            <a:ext cx="8275814" cy="3104771"/>
          </a:xfrm>
        </p:spPr>
        <p:txBody>
          <a:bodyPr anchor="b"/>
          <a:lstStyle>
            <a:lvl1pPr marL="0" indent="0">
              <a:buNone/>
              <a:defRPr sz="7800" b="1"/>
            </a:lvl1pPr>
            <a:lvl2pPr marL="1485673" indent="0">
              <a:buNone/>
              <a:defRPr sz="6500" b="1"/>
            </a:lvl2pPr>
            <a:lvl3pPr marL="2971345" indent="0">
              <a:buNone/>
              <a:defRPr sz="5800" b="1"/>
            </a:lvl3pPr>
            <a:lvl4pPr marL="4457017" indent="0">
              <a:buNone/>
              <a:defRPr sz="5300" b="1"/>
            </a:lvl4pPr>
            <a:lvl5pPr marL="5942690" indent="0">
              <a:buNone/>
              <a:defRPr sz="5300" b="1"/>
            </a:lvl5pPr>
            <a:lvl6pPr marL="7428363" indent="0">
              <a:buNone/>
              <a:defRPr sz="5300" b="1"/>
            </a:lvl6pPr>
            <a:lvl7pPr marL="8914034" indent="0">
              <a:buNone/>
              <a:defRPr sz="5300" b="1"/>
            </a:lvl7pPr>
            <a:lvl8pPr marL="10399708" indent="0">
              <a:buNone/>
              <a:defRPr sz="5300" b="1"/>
            </a:lvl8pPr>
            <a:lvl9pPr marL="11885380" indent="0">
              <a:buNone/>
              <a:defRPr sz="5300" b="1"/>
            </a:lvl9pPr>
          </a:lstStyle>
          <a:p>
            <a:pPr lvl="0"/>
            <a:r>
              <a:rPr lang="zh-CN" altLang="en-US"/>
              <a:t>单击此处编辑母版文本样式</a:t>
            </a:r>
          </a:p>
        </p:txBody>
      </p:sp>
      <p:sp>
        <p:nvSpPr>
          <p:cNvPr id="6" name="内容占位符 5"/>
          <p:cNvSpPr>
            <a:spLocks noGrp="1"/>
          </p:cNvSpPr>
          <p:nvPr>
            <p:ph sz="quarter" idx="4"/>
          </p:nvPr>
        </p:nvSpPr>
        <p:spPr>
          <a:xfrm>
            <a:off x="9511013" y="10554689"/>
            <a:ext cx="8275814" cy="19175639"/>
          </a:xfrm>
        </p:spPr>
        <p:txBody>
          <a:bodyPr/>
          <a:lstStyle>
            <a:lvl1pPr>
              <a:defRPr sz="7800"/>
            </a:lvl1pPr>
            <a:lvl2pPr>
              <a:defRPr sz="6500"/>
            </a:lvl2pPr>
            <a:lvl3pPr>
              <a:defRPr sz="5800"/>
            </a:lvl3pPr>
            <a:lvl4pPr>
              <a:defRPr sz="5300"/>
            </a:lvl4pPr>
            <a:lvl5pPr>
              <a:defRPr sz="5300"/>
            </a:lvl5pPr>
            <a:lvl6pPr>
              <a:defRPr sz="5300"/>
            </a:lvl6pPr>
            <a:lvl7pPr>
              <a:defRPr sz="5300"/>
            </a:lvl7pPr>
            <a:lvl8pPr>
              <a:defRPr sz="5300"/>
            </a:lvl8pPr>
            <a:lvl9pPr>
              <a:defRPr sz="53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3">
            <a:extLst>
              <a:ext uri="{FF2B5EF4-FFF2-40B4-BE49-F238E27FC236}">
                <a16:creationId xmlns:a16="http://schemas.microsoft.com/office/drawing/2014/main" id="{2F389ADB-03E3-21BE-688D-3098CB514D85}"/>
              </a:ext>
            </a:extLst>
          </p:cNvPr>
          <p:cNvSpPr>
            <a:spLocks noGrp="1"/>
          </p:cNvSpPr>
          <p:nvPr>
            <p:ph type="dt" sz="half" idx="10"/>
          </p:nvPr>
        </p:nvSpPr>
        <p:spPr/>
        <p:txBody>
          <a:bodyPr/>
          <a:lstStyle>
            <a:lvl1pPr>
              <a:defRPr/>
            </a:lvl1pPr>
          </a:lstStyle>
          <a:p>
            <a:pPr>
              <a:defRPr/>
            </a:pPr>
            <a:fld id="{008C4ADB-6F3A-EE47-99FB-620883428280}" type="datetimeFigureOut">
              <a:rPr lang="zh-CN" altLang="en-US"/>
              <a:pPr>
                <a:defRPr/>
              </a:pPr>
              <a:t>2026/7/15</a:t>
            </a:fld>
            <a:endParaRPr lang="zh-CN" altLang="en-US"/>
          </a:p>
        </p:txBody>
      </p:sp>
      <p:sp>
        <p:nvSpPr>
          <p:cNvPr id="8" name="页脚占位符 4">
            <a:extLst>
              <a:ext uri="{FF2B5EF4-FFF2-40B4-BE49-F238E27FC236}">
                <a16:creationId xmlns:a16="http://schemas.microsoft.com/office/drawing/2014/main" id="{C822A0C4-E8FF-65A7-F8D8-45250CB31F52}"/>
              </a:ext>
            </a:extLst>
          </p:cNvPr>
          <p:cNvSpPr>
            <a:spLocks noGrp="1"/>
          </p:cNvSpPr>
          <p:nvPr>
            <p:ph type="ftr" sz="quarter" idx="11"/>
          </p:nvPr>
        </p:nvSpPr>
        <p:spPr/>
        <p:txBody>
          <a:bodyPr/>
          <a:lstStyle>
            <a:lvl1pPr>
              <a:defRPr/>
            </a:lvl1pPr>
          </a:lstStyle>
          <a:p>
            <a:pPr>
              <a:defRPr/>
            </a:pPr>
            <a:endParaRPr lang="zh-CN" altLang="en-US"/>
          </a:p>
        </p:txBody>
      </p:sp>
      <p:sp>
        <p:nvSpPr>
          <p:cNvPr id="9" name="灯片编号占位符 5">
            <a:extLst>
              <a:ext uri="{FF2B5EF4-FFF2-40B4-BE49-F238E27FC236}">
                <a16:creationId xmlns:a16="http://schemas.microsoft.com/office/drawing/2014/main" id="{41EFB532-908F-DE1E-DF36-2EC3D4F533BF}"/>
              </a:ext>
            </a:extLst>
          </p:cNvPr>
          <p:cNvSpPr>
            <a:spLocks noGrp="1"/>
          </p:cNvSpPr>
          <p:nvPr>
            <p:ph type="sldNum" sz="quarter" idx="12"/>
          </p:nvPr>
        </p:nvSpPr>
        <p:spPr/>
        <p:txBody>
          <a:bodyPr/>
          <a:lstStyle>
            <a:lvl1pPr>
              <a:defRPr/>
            </a:lvl1pPr>
          </a:lstStyle>
          <a:p>
            <a:pPr>
              <a:defRPr/>
            </a:pPr>
            <a:fld id="{51785843-44B4-E64B-AAC8-412F866D7446}" type="slidenum">
              <a:rPr lang="zh-CN" altLang="en-US"/>
              <a:pPr>
                <a:defRPr/>
              </a:pPr>
              <a:t>‹#›</a:t>
            </a:fld>
            <a:endParaRPr lang="zh-CN" altLang="en-US"/>
          </a:p>
        </p:txBody>
      </p:sp>
    </p:spTree>
    <p:extLst>
      <p:ext uri="{BB962C8B-B14F-4D97-AF65-F5344CB8AC3E}">
        <p14:creationId xmlns:p14="http://schemas.microsoft.com/office/powerpoint/2010/main" val="31744722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3">
            <a:extLst>
              <a:ext uri="{FF2B5EF4-FFF2-40B4-BE49-F238E27FC236}">
                <a16:creationId xmlns:a16="http://schemas.microsoft.com/office/drawing/2014/main" id="{37C06509-01C7-4503-8C10-6AB0E1A744C9}"/>
              </a:ext>
            </a:extLst>
          </p:cNvPr>
          <p:cNvSpPr>
            <a:spLocks noGrp="1"/>
          </p:cNvSpPr>
          <p:nvPr>
            <p:ph type="dt" sz="half" idx="10"/>
          </p:nvPr>
        </p:nvSpPr>
        <p:spPr/>
        <p:txBody>
          <a:bodyPr/>
          <a:lstStyle>
            <a:lvl1pPr>
              <a:defRPr/>
            </a:lvl1pPr>
          </a:lstStyle>
          <a:p>
            <a:pPr>
              <a:defRPr/>
            </a:pPr>
            <a:fld id="{07D4386D-6933-C444-9899-ED9CC03DC683}" type="datetimeFigureOut">
              <a:rPr lang="zh-CN" altLang="en-US"/>
              <a:pPr>
                <a:defRPr/>
              </a:pPr>
              <a:t>2026/7/15</a:t>
            </a:fld>
            <a:endParaRPr lang="zh-CN" altLang="en-US"/>
          </a:p>
        </p:txBody>
      </p:sp>
      <p:sp>
        <p:nvSpPr>
          <p:cNvPr id="4" name="页脚占位符 4">
            <a:extLst>
              <a:ext uri="{FF2B5EF4-FFF2-40B4-BE49-F238E27FC236}">
                <a16:creationId xmlns:a16="http://schemas.microsoft.com/office/drawing/2014/main" id="{3A059FD3-741D-01F3-10DC-4638FC69DB95}"/>
              </a:ext>
            </a:extLst>
          </p:cNvPr>
          <p:cNvSpPr>
            <a:spLocks noGrp="1"/>
          </p:cNvSpPr>
          <p:nvPr>
            <p:ph type="ftr" sz="quarter" idx="11"/>
          </p:nvPr>
        </p:nvSpPr>
        <p:spPr/>
        <p:txBody>
          <a:bodyPr/>
          <a:lstStyle>
            <a:lvl1pPr>
              <a:defRPr/>
            </a:lvl1pPr>
          </a:lstStyle>
          <a:p>
            <a:pPr>
              <a:defRPr/>
            </a:pPr>
            <a:endParaRPr lang="zh-CN" altLang="en-US"/>
          </a:p>
        </p:txBody>
      </p:sp>
      <p:sp>
        <p:nvSpPr>
          <p:cNvPr id="5" name="灯片编号占位符 5">
            <a:extLst>
              <a:ext uri="{FF2B5EF4-FFF2-40B4-BE49-F238E27FC236}">
                <a16:creationId xmlns:a16="http://schemas.microsoft.com/office/drawing/2014/main" id="{079425A6-BCB2-99C5-5F17-CC12ADC39066}"/>
              </a:ext>
            </a:extLst>
          </p:cNvPr>
          <p:cNvSpPr>
            <a:spLocks noGrp="1"/>
          </p:cNvSpPr>
          <p:nvPr>
            <p:ph type="sldNum" sz="quarter" idx="12"/>
          </p:nvPr>
        </p:nvSpPr>
        <p:spPr/>
        <p:txBody>
          <a:bodyPr/>
          <a:lstStyle>
            <a:lvl1pPr>
              <a:defRPr/>
            </a:lvl1pPr>
          </a:lstStyle>
          <a:p>
            <a:pPr>
              <a:defRPr/>
            </a:pPr>
            <a:fld id="{B3F97A64-654A-B24C-8C3A-EC13CE049D65}" type="slidenum">
              <a:rPr lang="zh-CN" altLang="en-US"/>
              <a:pPr>
                <a:defRPr/>
              </a:pPr>
              <a:t>‹#›</a:t>
            </a:fld>
            <a:endParaRPr lang="zh-CN" altLang="en-US"/>
          </a:p>
        </p:txBody>
      </p:sp>
    </p:spTree>
    <p:extLst>
      <p:ext uri="{BB962C8B-B14F-4D97-AF65-F5344CB8AC3E}">
        <p14:creationId xmlns:p14="http://schemas.microsoft.com/office/powerpoint/2010/main" val="9647072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a:extLst>
              <a:ext uri="{FF2B5EF4-FFF2-40B4-BE49-F238E27FC236}">
                <a16:creationId xmlns:a16="http://schemas.microsoft.com/office/drawing/2014/main" id="{7E2938CB-2024-D8A6-1861-3DE16FEAE76C}"/>
              </a:ext>
            </a:extLst>
          </p:cNvPr>
          <p:cNvSpPr>
            <a:spLocks noGrp="1"/>
          </p:cNvSpPr>
          <p:nvPr>
            <p:ph type="dt" sz="half" idx="10"/>
          </p:nvPr>
        </p:nvSpPr>
        <p:spPr/>
        <p:txBody>
          <a:bodyPr/>
          <a:lstStyle>
            <a:lvl1pPr>
              <a:defRPr/>
            </a:lvl1pPr>
          </a:lstStyle>
          <a:p>
            <a:pPr>
              <a:defRPr/>
            </a:pPr>
            <a:fld id="{F7310D0A-0B43-F54D-88CA-25FC9E02CB7C}" type="datetimeFigureOut">
              <a:rPr lang="zh-CN" altLang="en-US"/>
              <a:pPr>
                <a:defRPr/>
              </a:pPr>
              <a:t>2026/7/15</a:t>
            </a:fld>
            <a:endParaRPr lang="zh-CN" altLang="en-US"/>
          </a:p>
        </p:txBody>
      </p:sp>
      <p:sp>
        <p:nvSpPr>
          <p:cNvPr id="3" name="页脚占位符 4">
            <a:extLst>
              <a:ext uri="{FF2B5EF4-FFF2-40B4-BE49-F238E27FC236}">
                <a16:creationId xmlns:a16="http://schemas.microsoft.com/office/drawing/2014/main" id="{D78B907C-DB69-D9C9-9E57-C80A5829E087}"/>
              </a:ext>
            </a:extLst>
          </p:cNvPr>
          <p:cNvSpPr>
            <a:spLocks noGrp="1"/>
          </p:cNvSpPr>
          <p:nvPr>
            <p:ph type="ftr" sz="quarter" idx="11"/>
          </p:nvPr>
        </p:nvSpPr>
        <p:spPr/>
        <p:txBody>
          <a:bodyPr/>
          <a:lstStyle>
            <a:lvl1pPr>
              <a:defRPr/>
            </a:lvl1pPr>
          </a:lstStyle>
          <a:p>
            <a:pPr>
              <a:defRPr/>
            </a:pPr>
            <a:endParaRPr lang="zh-CN" altLang="en-US"/>
          </a:p>
        </p:txBody>
      </p:sp>
      <p:sp>
        <p:nvSpPr>
          <p:cNvPr id="4" name="灯片编号占位符 5">
            <a:extLst>
              <a:ext uri="{FF2B5EF4-FFF2-40B4-BE49-F238E27FC236}">
                <a16:creationId xmlns:a16="http://schemas.microsoft.com/office/drawing/2014/main" id="{DBF9A6D6-EE5B-8011-7ED6-15E663E97440}"/>
              </a:ext>
            </a:extLst>
          </p:cNvPr>
          <p:cNvSpPr>
            <a:spLocks noGrp="1"/>
          </p:cNvSpPr>
          <p:nvPr>
            <p:ph type="sldNum" sz="quarter" idx="12"/>
          </p:nvPr>
        </p:nvSpPr>
        <p:spPr/>
        <p:txBody>
          <a:bodyPr/>
          <a:lstStyle>
            <a:lvl1pPr>
              <a:defRPr/>
            </a:lvl1pPr>
          </a:lstStyle>
          <a:p>
            <a:pPr>
              <a:defRPr/>
            </a:pPr>
            <a:fld id="{87C02AE1-C234-3E44-B325-59B92C1A9D8C}" type="slidenum">
              <a:rPr lang="zh-CN" altLang="en-US"/>
              <a:pPr>
                <a:defRPr/>
              </a:pPr>
              <a:t>‹#›</a:t>
            </a:fld>
            <a:endParaRPr lang="zh-CN" altLang="en-US"/>
          </a:p>
        </p:txBody>
      </p:sp>
    </p:spTree>
    <p:extLst>
      <p:ext uri="{BB962C8B-B14F-4D97-AF65-F5344CB8AC3E}">
        <p14:creationId xmlns:p14="http://schemas.microsoft.com/office/powerpoint/2010/main" val="23852705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936150" y="1325115"/>
            <a:ext cx="6159730" cy="5639440"/>
          </a:xfrm>
        </p:spPr>
        <p:txBody>
          <a:bodyPr anchor="b"/>
          <a:lstStyle>
            <a:lvl1pPr algn="l">
              <a:defRPr sz="6500" b="1"/>
            </a:lvl1pPr>
          </a:lstStyle>
          <a:p>
            <a:r>
              <a:rPr lang="zh-CN" altLang="en-US"/>
              <a:t>单击此处编辑母版标题样式</a:t>
            </a:r>
          </a:p>
        </p:txBody>
      </p:sp>
      <p:sp>
        <p:nvSpPr>
          <p:cNvPr id="3" name="内容占位符 2"/>
          <p:cNvSpPr>
            <a:spLocks noGrp="1"/>
          </p:cNvSpPr>
          <p:nvPr>
            <p:ph idx="1"/>
          </p:nvPr>
        </p:nvSpPr>
        <p:spPr>
          <a:xfrm>
            <a:off x="7320164" y="1325119"/>
            <a:ext cx="10466664" cy="28405211"/>
          </a:xfrm>
        </p:spPr>
        <p:txBody>
          <a:bodyPr/>
          <a:lstStyle>
            <a:lvl1pPr>
              <a:defRPr sz="10400"/>
            </a:lvl1pPr>
            <a:lvl2pPr>
              <a:defRPr sz="9000"/>
            </a:lvl2pPr>
            <a:lvl3pPr>
              <a:defRPr sz="7800"/>
            </a:lvl3pPr>
            <a:lvl4pPr>
              <a:defRPr sz="6500"/>
            </a:lvl4pPr>
            <a:lvl5pPr>
              <a:defRPr sz="6500"/>
            </a:lvl5pPr>
            <a:lvl6pPr>
              <a:defRPr sz="6500"/>
            </a:lvl6pPr>
            <a:lvl7pPr>
              <a:defRPr sz="6500"/>
            </a:lvl7pPr>
            <a:lvl8pPr>
              <a:defRPr sz="6500"/>
            </a:lvl8pPr>
            <a:lvl9pPr>
              <a:defRPr sz="65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936150" y="6964558"/>
            <a:ext cx="6159730" cy="22765772"/>
          </a:xfrm>
        </p:spPr>
        <p:txBody>
          <a:bodyPr/>
          <a:lstStyle>
            <a:lvl1pPr marL="0" indent="0">
              <a:buNone/>
              <a:defRPr sz="4600"/>
            </a:lvl1pPr>
            <a:lvl2pPr marL="1485673" indent="0">
              <a:buNone/>
              <a:defRPr sz="4000"/>
            </a:lvl2pPr>
            <a:lvl3pPr marL="2971345" indent="0">
              <a:buNone/>
              <a:defRPr sz="3300"/>
            </a:lvl3pPr>
            <a:lvl4pPr marL="4457017" indent="0">
              <a:buNone/>
              <a:defRPr sz="3000"/>
            </a:lvl4pPr>
            <a:lvl5pPr marL="5942690" indent="0">
              <a:buNone/>
              <a:defRPr sz="3000"/>
            </a:lvl5pPr>
            <a:lvl6pPr marL="7428363" indent="0">
              <a:buNone/>
              <a:defRPr sz="3000"/>
            </a:lvl6pPr>
            <a:lvl7pPr marL="8914034" indent="0">
              <a:buNone/>
              <a:defRPr sz="3000"/>
            </a:lvl7pPr>
            <a:lvl8pPr marL="10399708" indent="0">
              <a:buNone/>
              <a:defRPr sz="3000"/>
            </a:lvl8pPr>
            <a:lvl9pPr marL="11885380" indent="0">
              <a:buNone/>
              <a:defRPr sz="3000"/>
            </a:lvl9pPr>
          </a:lstStyle>
          <a:p>
            <a:pPr lvl="0"/>
            <a:r>
              <a:rPr lang="zh-CN" altLang="en-US"/>
              <a:t>单击此处编辑母版文本样式</a:t>
            </a:r>
          </a:p>
        </p:txBody>
      </p:sp>
      <p:sp>
        <p:nvSpPr>
          <p:cNvPr id="5" name="日期占位符 3">
            <a:extLst>
              <a:ext uri="{FF2B5EF4-FFF2-40B4-BE49-F238E27FC236}">
                <a16:creationId xmlns:a16="http://schemas.microsoft.com/office/drawing/2014/main" id="{4BC8F93C-96FE-1527-9E44-75EC86FEC369}"/>
              </a:ext>
            </a:extLst>
          </p:cNvPr>
          <p:cNvSpPr>
            <a:spLocks noGrp="1"/>
          </p:cNvSpPr>
          <p:nvPr>
            <p:ph type="dt" sz="half" idx="10"/>
          </p:nvPr>
        </p:nvSpPr>
        <p:spPr/>
        <p:txBody>
          <a:bodyPr/>
          <a:lstStyle>
            <a:lvl1pPr>
              <a:defRPr/>
            </a:lvl1pPr>
          </a:lstStyle>
          <a:p>
            <a:pPr>
              <a:defRPr/>
            </a:pPr>
            <a:fld id="{1A4BD303-9A35-9542-B0CA-8BDBA616EE83}" type="datetimeFigureOut">
              <a:rPr lang="zh-CN" altLang="en-US"/>
              <a:pPr>
                <a:defRPr/>
              </a:pPr>
              <a:t>2026/7/15</a:t>
            </a:fld>
            <a:endParaRPr lang="zh-CN" altLang="en-US"/>
          </a:p>
        </p:txBody>
      </p:sp>
      <p:sp>
        <p:nvSpPr>
          <p:cNvPr id="6" name="页脚占位符 4">
            <a:extLst>
              <a:ext uri="{FF2B5EF4-FFF2-40B4-BE49-F238E27FC236}">
                <a16:creationId xmlns:a16="http://schemas.microsoft.com/office/drawing/2014/main" id="{D0D66DA4-2EC1-B287-2CE4-AF5BB6501154}"/>
              </a:ext>
            </a:extLst>
          </p:cNvPr>
          <p:cNvSpPr>
            <a:spLocks noGrp="1"/>
          </p:cNvSpPr>
          <p:nvPr>
            <p:ph type="ftr" sz="quarter" idx="11"/>
          </p:nvPr>
        </p:nvSpPr>
        <p:spPr/>
        <p:txBody>
          <a:bodyPr/>
          <a:lstStyle>
            <a:lvl1pPr>
              <a:defRPr/>
            </a:lvl1pPr>
          </a:lstStyle>
          <a:p>
            <a:pPr>
              <a:defRPr/>
            </a:pPr>
            <a:endParaRPr lang="zh-CN" altLang="en-US"/>
          </a:p>
        </p:txBody>
      </p:sp>
      <p:sp>
        <p:nvSpPr>
          <p:cNvPr id="7" name="灯片编号占位符 5">
            <a:extLst>
              <a:ext uri="{FF2B5EF4-FFF2-40B4-BE49-F238E27FC236}">
                <a16:creationId xmlns:a16="http://schemas.microsoft.com/office/drawing/2014/main" id="{639B82FA-1148-651B-E258-D2EEBFE9A65F}"/>
              </a:ext>
            </a:extLst>
          </p:cNvPr>
          <p:cNvSpPr>
            <a:spLocks noGrp="1"/>
          </p:cNvSpPr>
          <p:nvPr>
            <p:ph type="sldNum" sz="quarter" idx="12"/>
          </p:nvPr>
        </p:nvSpPr>
        <p:spPr/>
        <p:txBody>
          <a:bodyPr/>
          <a:lstStyle>
            <a:lvl1pPr>
              <a:defRPr/>
            </a:lvl1pPr>
          </a:lstStyle>
          <a:p>
            <a:pPr>
              <a:defRPr/>
            </a:pPr>
            <a:fld id="{670B68BC-AD78-BF46-BD5C-892E05E26E48}" type="slidenum">
              <a:rPr lang="zh-CN" altLang="en-US"/>
              <a:pPr>
                <a:defRPr/>
              </a:pPr>
              <a:t>‹#›</a:t>
            </a:fld>
            <a:endParaRPr lang="zh-CN" altLang="en-US"/>
          </a:p>
        </p:txBody>
      </p:sp>
    </p:spTree>
    <p:extLst>
      <p:ext uri="{BB962C8B-B14F-4D97-AF65-F5344CB8AC3E}">
        <p14:creationId xmlns:p14="http://schemas.microsoft.com/office/powerpoint/2010/main" val="41940029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3669835" y="23297357"/>
            <a:ext cx="11233785" cy="2750385"/>
          </a:xfrm>
        </p:spPr>
        <p:txBody>
          <a:bodyPr anchor="b"/>
          <a:lstStyle>
            <a:lvl1pPr algn="l">
              <a:defRPr sz="6500" b="1"/>
            </a:lvl1pPr>
          </a:lstStyle>
          <a:p>
            <a:r>
              <a:rPr lang="zh-CN" altLang="en-US"/>
              <a:t>单击此处编辑母版标题样式</a:t>
            </a:r>
          </a:p>
        </p:txBody>
      </p:sp>
      <p:sp>
        <p:nvSpPr>
          <p:cNvPr id="3" name="图片占位符 2"/>
          <p:cNvSpPr>
            <a:spLocks noGrp="1"/>
          </p:cNvSpPr>
          <p:nvPr>
            <p:ph type="pic" idx="1"/>
          </p:nvPr>
        </p:nvSpPr>
        <p:spPr>
          <a:xfrm>
            <a:off x="3669835" y="2973804"/>
            <a:ext cx="11233785" cy="19969163"/>
          </a:xfrm>
        </p:spPr>
        <p:txBody>
          <a:bodyPr rtlCol="0">
            <a:normAutofit/>
          </a:bodyPr>
          <a:lstStyle>
            <a:lvl1pPr marL="0" indent="0">
              <a:buNone/>
              <a:defRPr sz="10400"/>
            </a:lvl1pPr>
            <a:lvl2pPr marL="1485673" indent="0">
              <a:buNone/>
              <a:defRPr sz="9000"/>
            </a:lvl2pPr>
            <a:lvl3pPr marL="2971345" indent="0">
              <a:buNone/>
              <a:defRPr sz="7800"/>
            </a:lvl3pPr>
            <a:lvl4pPr marL="4457017" indent="0">
              <a:buNone/>
              <a:defRPr sz="6500"/>
            </a:lvl4pPr>
            <a:lvl5pPr marL="5942690" indent="0">
              <a:buNone/>
              <a:defRPr sz="6500"/>
            </a:lvl5pPr>
            <a:lvl6pPr marL="7428363" indent="0">
              <a:buNone/>
              <a:defRPr sz="6500"/>
            </a:lvl6pPr>
            <a:lvl7pPr marL="8914034" indent="0">
              <a:buNone/>
              <a:defRPr sz="6500"/>
            </a:lvl7pPr>
            <a:lvl8pPr marL="10399708" indent="0">
              <a:buNone/>
              <a:defRPr sz="6500"/>
            </a:lvl8pPr>
            <a:lvl9pPr marL="11885380" indent="0">
              <a:buNone/>
              <a:defRPr sz="6500"/>
            </a:lvl9pPr>
          </a:lstStyle>
          <a:p>
            <a:pPr lvl="0"/>
            <a:endParaRPr lang="zh-CN" altLang="en-US" noProof="0"/>
          </a:p>
        </p:txBody>
      </p:sp>
      <p:sp>
        <p:nvSpPr>
          <p:cNvPr id="4" name="文本占位符 3"/>
          <p:cNvSpPr>
            <a:spLocks noGrp="1"/>
          </p:cNvSpPr>
          <p:nvPr>
            <p:ph type="body" sz="half" idx="2"/>
          </p:nvPr>
        </p:nvSpPr>
        <p:spPr>
          <a:xfrm>
            <a:off x="3669835" y="26047743"/>
            <a:ext cx="11233785" cy="3906003"/>
          </a:xfrm>
        </p:spPr>
        <p:txBody>
          <a:bodyPr/>
          <a:lstStyle>
            <a:lvl1pPr marL="0" indent="0">
              <a:buNone/>
              <a:defRPr sz="4600"/>
            </a:lvl1pPr>
            <a:lvl2pPr marL="1485673" indent="0">
              <a:buNone/>
              <a:defRPr sz="4000"/>
            </a:lvl2pPr>
            <a:lvl3pPr marL="2971345" indent="0">
              <a:buNone/>
              <a:defRPr sz="3300"/>
            </a:lvl3pPr>
            <a:lvl4pPr marL="4457017" indent="0">
              <a:buNone/>
              <a:defRPr sz="3000"/>
            </a:lvl4pPr>
            <a:lvl5pPr marL="5942690" indent="0">
              <a:buNone/>
              <a:defRPr sz="3000"/>
            </a:lvl5pPr>
            <a:lvl6pPr marL="7428363" indent="0">
              <a:buNone/>
              <a:defRPr sz="3000"/>
            </a:lvl6pPr>
            <a:lvl7pPr marL="8914034" indent="0">
              <a:buNone/>
              <a:defRPr sz="3000"/>
            </a:lvl7pPr>
            <a:lvl8pPr marL="10399708" indent="0">
              <a:buNone/>
              <a:defRPr sz="3000"/>
            </a:lvl8pPr>
            <a:lvl9pPr marL="11885380" indent="0">
              <a:buNone/>
              <a:defRPr sz="3000"/>
            </a:lvl9pPr>
          </a:lstStyle>
          <a:p>
            <a:pPr lvl="0"/>
            <a:r>
              <a:rPr lang="zh-CN" altLang="en-US"/>
              <a:t>单击此处编辑母版文本样式</a:t>
            </a:r>
          </a:p>
        </p:txBody>
      </p:sp>
      <p:sp>
        <p:nvSpPr>
          <p:cNvPr id="5" name="日期占位符 3">
            <a:extLst>
              <a:ext uri="{FF2B5EF4-FFF2-40B4-BE49-F238E27FC236}">
                <a16:creationId xmlns:a16="http://schemas.microsoft.com/office/drawing/2014/main" id="{42CF6EAB-2E17-31E9-3325-B1FBE216E24D}"/>
              </a:ext>
            </a:extLst>
          </p:cNvPr>
          <p:cNvSpPr>
            <a:spLocks noGrp="1"/>
          </p:cNvSpPr>
          <p:nvPr>
            <p:ph type="dt" sz="half" idx="10"/>
          </p:nvPr>
        </p:nvSpPr>
        <p:spPr/>
        <p:txBody>
          <a:bodyPr/>
          <a:lstStyle>
            <a:lvl1pPr>
              <a:defRPr/>
            </a:lvl1pPr>
          </a:lstStyle>
          <a:p>
            <a:pPr>
              <a:defRPr/>
            </a:pPr>
            <a:fld id="{6865FB8C-DED6-1144-B1E4-6CF4B4C7462C}" type="datetimeFigureOut">
              <a:rPr lang="zh-CN" altLang="en-US"/>
              <a:pPr>
                <a:defRPr/>
              </a:pPr>
              <a:t>2026/7/15</a:t>
            </a:fld>
            <a:endParaRPr lang="zh-CN" altLang="en-US"/>
          </a:p>
        </p:txBody>
      </p:sp>
      <p:sp>
        <p:nvSpPr>
          <p:cNvPr id="6" name="页脚占位符 4">
            <a:extLst>
              <a:ext uri="{FF2B5EF4-FFF2-40B4-BE49-F238E27FC236}">
                <a16:creationId xmlns:a16="http://schemas.microsoft.com/office/drawing/2014/main" id="{A3681D66-8A6A-5379-4117-4593514C3E71}"/>
              </a:ext>
            </a:extLst>
          </p:cNvPr>
          <p:cNvSpPr>
            <a:spLocks noGrp="1"/>
          </p:cNvSpPr>
          <p:nvPr>
            <p:ph type="ftr" sz="quarter" idx="11"/>
          </p:nvPr>
        </p:nvSpPr>
        <p:spPr/>
        <p:txBody>
          <a:bodyPr/>
          <a:lstStyle>
            <a:lvl1pPr>
              <a:defRPr/>
            </a:lvl1pPr>
          </a:lstStyle>
          <a:p>
            <a:pPr>
              <a:defRPr/>
            </a:pPr>
            <a:endParaRPr lang="zh-CN" altLang="en-US"/>
          </a:p>
        </p:txBody>
      </p:sp>
      <p:sp>
        <p:nvSpPr>
          <p:cNvPr id="7" name="灯片编号占位符 5">
            <a:extLst>
              <a:ext uri="{FF2B5EF4-FFF2-40B4-BE49-F238E27FC236}">
                <a16:creationId xmlns:a16="http://schemas.microsoft.com/office/drawing/2014/main" id="{CD40AAD7-13E0-9B1F-59A3-9802857DA956}"/>
              </a:ext>
            </a:extLst>
          </p:cNvPr>
          <p:cNvSpPr>
            <a:spLocks noGrp="1"/>
          </p:cNvSpPr>
          <p:nvPr>
            <p:ph type="sldNum" sz="quarter" idx="12"/>
          </p:nvPr>
        </p:nvSpPr>
        <p:spPr/>
        <p:txBody>
          <a:bodyPr/>
          <a:lstStyle>
            <a:lvl1pPr>
              <a:defRPr/>
            </a:lvl1pPr>
          </a:lstStyle>
          <a:p>
            <a:pPr>
              <a:defRPr/>
            </a:pPr>
            <a:fld id="{6DD86911-760B-2547-B1C0-A85E218AF657}" type="slidenum">
              <a:rPr lang="zh-CN" altLang="en-US"/>
              <a:pPr>
                <a:defRPr/>
              </a:pPr>
              <a:t>‹#›</a:t>
            </a:fld>
            <a:endParaRPr lang="zh-CN" altLang="en-US"/>
          </a:p>
        </p:txBody>
      </p:sp>
    </p:spTree>
    <p:extLst>
      <p:ext uri="{BB962C8B-B14F-4D97-AF65-F5344CB8AC3E}">
        <p14:creationId xmlns:p14="http://schemas.microsoft.com/office/powerpoint/2010/main" val="37749998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CDB35899-7689-4FD5-FEAF-09E4DD3BA60C}"/>
              </a:ext>
            </a:extLst>
          </p:cNvPr>
          <p:cNvSpPr>
            <a:spLocks noGrp="1"/>
          </p:cNvSpPr>
          <p:nvPr>
            <p:ph type="dt" sz="half" idx="10"/>
          </p:nvPr>
        </p:nvSpPr>
        <p:spPr/>
        <p:txBody>
          <a:bodyPr/>
          <a:lstStyle>
            <a:lvl1pPr>
              <a:defRPr/>
            </a:lvl1pPr>
          </a:lstStyle>
          <a:p>
            <a:pPr>
              <a:defRPr/>
            </a:pPr>
            <a:fld id="{F9AAAAB9-05D7-D94B-95A6-8508845987E2}" type="datetimeFigureOut">
              <a:rPr lang="zh-CN" altLang="en-US"/>
              <a:pPr>
                <a:defRPr/>
              </a:pPr>
              <a:t>2026/7/15</a:t>
            </a:fld>
            <a:endParaRPr lang="zh-CN" altLang="en-US"/>
          </a:p>
        </p:txBody>
      </p:sp>
      <p:sp>
        <p:nvSpPr>
          <p:cNvPr id="5" name="页脚占位符 4">
            <a:extLst>
              <a:ext uri="{FF2B5EF4-FFF2-40B4-BE49-F238E27FC236}">
                <a16:creationId xmlns:a16="http://schemas.microsoft.com/office/drawing/2014/main" id="{CADB85FB-E308-276E-7B9F-9C1CD6CD8F4E}"/>
              </a:ext>
            </a:extLst>
          </p:cNvPr>
          <p:cNvSpPr>
            <a:spLocks noGrp="1"/>
          </p:cNvSpPr>
          <p:nvPr>
            <p:ph type="ftr" sz="quarter" idx="11"/>
          </p:nvPr>
        </p:nvSpPr>
        <p:spPr/>
        <p:txBody>
          <a:bodyPr/>
          <a:lstStyle>
            <a:lvl1pPr>
              <a:defRPr/>
            </a:lvl1pPr>
          </a:lstStyle>
          <a:p>
            <a:pPr>
              <a:defRPr/>
            </a:pPr>
            <a:endParaRPr lang="zh-CN" altLang="en-US"/>
          </a:p>
        </p:txBody>
      </p:sp>
      <p:sp>
        <p:nvSpPr>
          <p:cNvPr id="6" name="灯片编号占位符 5">
            <a:extLst>
              <a:ext uri="{FF2B5EF4-FFF2-40B4-BE49-F238E27FC236}">
                <a16:creationId xmlns:a16="http://schemas.microsoft.com/office/drawing/2014/main" id="{7FD47248-A029-1B9E-AABF-AAAFBB088920}"/>
              </a:ext>
            </a:extLst>
          </p:cNvPr>
          <p:cNvSpPr>
            <a:spLocks noGrp="1"/>
          </p:cNvSpPr>
          <p:nvPr>
            <p:ph type="sldNum" sz="quarter" idx="12"/>
          </p:nvPr>
        </p:nvSpPr>
        <p:spPr/>
        <p:txBody>
          <a:bodyPr/>
          <a:lstStyle>
            <a:lvl1pPr>
              <a:defRPr/>
            </a:lvl1pPr>
          </a:lstStyle>
          <a:p>
            <a:pPr>
              <a:defRPr/>
            </a:pPr>
            <a:fld id="{1464DDCE-EB23-1F47-922E-48D2DB1E709A}" type="slidenum">
              <a:rPr lang="zh-CN" altLang="en-US"/>
              <a:pPr>
                <a:defRPr/>
              </a:pPr>
              <a:t>‹#›</a:t>
            </a:fld>
            <a:endParaRPr lang="zh-CN" altLang="en-US"/>
          </a:p>
        </p:txBody>
      </p:sp>
    </p:spTree>
    <p:extLst>
      <p:ext uri="{BB962C8B-B14F-4D97-AF65-F5344CB8AC3E}">
        <p14:creationId xmlns:p14="http://schemas.microsoft.com/office/powerpoint/2010/main" val="7448458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20364487" y="3459169"/>
            <a:ext cx="6319004" cy="73744146"/>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1404222" y="3459169"/>
            <a:ext cx="18648215" cy="73744146"/>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52E1DA3E-F006-89A7-2897-9E704F2F6125}"/>
              </a:ext>
            </a:extLst>
          </p:cNvPr>
          <p:cNvSpPr>
            <a:spLocks noGrp="1"/>
          </p:cNvSpPr>
          <p:nvPr>
            <p:ph type="dt" sz="half" idx="10"/>
          </p:nvPr>
        </p:nvSpPr>
        <p:spPr/>
        <p:txBody>
          <a:bodyPr/>
          <a:lstStyle>
            <a:lvl1pPr>
              <a:defRPr/>
            </a:lvl1pPr>
          </a:lstStyle>
          <a:p>
            <a:pPr>
              <a:defRPr/>
            </a:pPr>
            <a:fld id="{624D4F75-A7C8-F649-8646-45B05A804B64}" type="datetimeFigureOut">
              <a:rPr lang="zh-CN" altLang="en-US"/>
              <a:pPr>
                <a:defRPr/>
              </a:pPr>
              <a:t>2026/7/15</a:t>
            </a:fld>
            <a:endParaRPr lang="zh-CN" altLang="en-US"/>
          </a:p>
        </p:txBody>
      </p:sp>
      <p:sp>
        <p:nvSpPr>
          <p:cNvPr id="5" name="页脚占位符 4">
            <a:extLst>
              <a:ext uri="{FF2B5EF4-FFF2-40B4-BE49-F238E27FC236}">
                <a16:creationId xmlns:a16="http://schemas.microsoft.com/office/drawing/2014/main" id="{F3901ED0-1917-4C86-0F35-683EBD6BF208}"/>
              </a:ext>
            </a:extLst>
          </p:cNvPr>
          <p:cNvSpPr>
            <a:spLocks noGrp="1"/>
          </p:cNvSpPr>
          <p:nvPr>
            <p:ph type="ftr" sz="quarter" idx="11"/>
          </p:nvPr>
        </p:nvSpPr>
        <p:spPr/>
        <p:txBody>
          <a:bodyPr/>
          <a:lstStyle>
            <a:lvl1pPr>
              <a:defRPr/>
            </a:lvl1pPr>
          </a:lstStyle>
          <a:p>
            <a:pPr>
              <a:defRPr/>
            </a:pPr>
            <a:endParaRPr lang="zh-CN" altLang="en-US"/>
          </a:p>
        </p:txBody>
      </p:sp>
      <p:sp>
        <p:nvSpPr>
          <p:cNvPr id="6" name="灯片编号占位符 5">
            <a:extLst>
              <a:ext uri="{FF2B5EF4-FFF2-40B4-BE49-F238E27FC236}">
                <a16:creationId xmlns:a16="http://schemas.microsoft.com/office/drawing/2014/main" id="{192AD99C-32BC-4B1E-E304-92E8A9E5C1B1}"/>
              </a:ext>
            </a:extLst>
          </p:cNvPr>
          <p:cNvSpPr>
            <a:spLocks noGrp="1"/>
          </p:cNvSpPr>
          <p:nvPr>
            <p:ph type="sldNum" sz="quarter" idx="12"/>
          </p:nvPr>
        </p:nvSpPr>
        <p:spPr/>
        <p:txBody>
          <a:bodyPr/>
          <a:lstStyle>
            <a:lvl1pPr>
              <a:defRPr/>
            </a:lvl1pPr>
          </a:lstStyle>
          <a:p>
            <a:pPr>
              <a:defRPr/>
            </a:pPr>
            <a:fld id="{E8A0D06F-AA49-B84B-88AD-4C272B1CC187}" type="slidenum">
              <a:rPr lang="zh-CN" altLang="en-US"/>
              <a:pPr>
                <a:defRPr/>
              </a:pPr>
              <a:t>‹#›</a:t>
            </a:fld>
            <a:endParaRPr lang="zh-CN" altLang="en-US"/>
          </a:p>
        </p:txBody>
      </p:sp>
    </p:spTree>
    <p:extLst>
      <p:ext uri="{BB962C8B-B14F-4D97-AF65-F5344CB8AC3E}">
        <p14:creationId xmlns:p14="http://schemas.microsoft.com/office/powerpoint/2010/main" val="39174402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标题占位符 1">
            <a:extLst>
              <a:ext uri="{FF2B5EF4-FFF2-40B4-BE49-F238E27FC236}">
                <a16:creationId xmlns:a16="http://schemas.microsoft.com/office/drawing/2014/main" id="{1C9136C0-D9FF-F719-FEC5-DE0C53483485}"/>
              </a:ext>
            </a:extLst>
          </p:cNvPr>
          <p:cNvSpPr>
            <a:spLocks noGrp="1"/>
          </p:cNvSpPr>
          <p:nvPr>
            <p:ph type="title"/>
          </p:nvPr>
        </p:nvSpPr>
        <p:spPr bwMode="auto">
          <a:xfrm>
            <a:off x="936625" y="1331913"/>
            <a:ext cx="16849725" cy="5548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297134" tIns="148567" rIns="297134" bIns="148567" numCol="1" anchor="ctr" anchorCtr="0" compatLnSpc="1">
            <a:prstTxWarp prst="textNoShape">
              <a:avLst/>
            </a:prstTxWarp>
          </a:bodyPr>
          <a:lstStyle/>
          <a:p>
            <a:pPr lvl="0"/>
            <a:r>
              <a:rPr lang="zh-CN" altLang="en-US" dirty="0"/>
              <a:t>单击此处编辑母版标题样式</a:t>
            </a:r>
          </a:p>
        </p:txBody>
      </p:sp>
      <p:sp>
        <p:nvSpPr>
          <p:cNvPr id="1027" name="文本占位符 2">
            <a:extLst>
              <a:ext uri="{FF2B5EF4-FFF2-40B4-BE49-F238E27FC236}">
                <a16:creationId xmlns:a16="http://schemas.microsoft.com/office/drawing/2014/main" id="{A04A0005-F328-8452-37F3-9119AA764D6F}"/>
              </a:ext>
            </a:extLst>
          </p:cNvPr>
          <p:cNvSpPr>
            <a:spLocks noGrp="1"/>
          </p:cNvSpPr>
          <p:nvPr>
            <p:ph type="body" idx="1"/>
          </p:nvPr>
        </p:nvSpPr>
        <p:spPr bwMode="auto">
          <a:xfrm>
            <a:off x="936625" y="7767638"/>
            <a:ext cx="16849725" cy="21963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297134" tIns="148567" rIns="297134" bIns="148567" numCol="1" anchor="t" anchorCtr="0" compatLnSpc="1">
            <a:prstTxWarp prst="textNoShape">
              <a:avLst/>
            </a:prstTxWarp>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22A28E58-EDC3-A8C8-2C11-35EECD87D089}"/>
              </a:ext>
            </a:extLst>
          </p:cNvPr>
          <p:cNvSpPr>
            <a:spLocks noGrp="1"/>
          </p:cNvSpPr>
          <p:nvPr>
            <p:ph type="dt" sz="half" idx="2"/>
          </p:nvPr>
        </p:nvSpPr>
        <p:spPr>
          <a:xfrm>
            <a:off x="936625" y="30846713"/>
            <a:ext cx="4367213" cy="1773237"/>
          </a:xfrm>
          <a:prstGeom prst="rect">
            <a:avLst/>
          </a:prstGeom>
        </p:spPr>
        <p:txBody>
          <a:bodyPr vert="horz" lIns="297134" tIns="148567" rIns="297134" bIns="148567" rtlCol="0" anchor="ctr"/>
          <a:lstStyle>
            <a:lvl1pPr algn="l" defTabSz="2971345" eaLnBrk="1" fontAlgn="auto" hangingPunct="1">
              <a:spcBef>
                <a:spcPts val="0"/>
              </a:spcBef>
              <a:spcAft>
                <a:spcPts val="0"/>
              </a:spcAft>
              <a:defRPr sz="4000">
                <a:solidFill>
                  <a:schemeClr val="tx1">
                    <a:tint val="75000"/>
                  </a:schemeClr>
                </a:solidFill>
                <a:latin typeface="+mn-lt"/>
                <a:ea typeface="+mn-ea"/>
              </a:defRPr>
            </a:lvl1pPr>
          </a:lstStyle>
          <a:p>
            <a:pPr>
              <a:defRPr/>
            </a:pPr>
            <a:fld id="{24170DC9-C2A8-DD4D-943D-6DB3FDADCDEB}" type="datetimeFigureOut">
              <a:rPr lang="zh-CN" altLang="en-US"/>
              <a:pPr>
                <a:defRPr/>
              </a:pPr>
              <a:t>2026/7/15</a:t>
            </a:fld>
            <a:endParaRPr lang="zh-CN" altLang="en-US"/>
          </a:p>
        </p:txBody>
      </p:sp>
      <p:sp>
        <p:nvSpPr>
          <p:cNvPr id="5" name="页脚占位符 4">
            <a:extLst>
              <a:ext uri="{FF2B5EF4-FFF2-40B4-BE49-F238E27FC236}">
                <a16:creationId xmlns:a16="http://schemas.microsoft.com/office/drawing/2014/main" id="{793DC498-A10D-ABC5-34F9-247AA1DE65BF}"/>
              </a:ext>
            </a:extLst>
          </p:cNvPr>
          <p:cNvSpPr>
            <a:spLocks noGrp="1"/>
          </p:cNvSpPr>
          <p:nvPr>
            <p:ph type="ftr" sz="quarter" idx="3"/>
          </p:nvPr>
        </p:nvSpPr>
        <p:spPr>
          <a:xfrm>
            <a:off x="6396038" y="30846713"/>
            <a:ext cx="5930900" cy="1773237"/>
          </a:xfrm>
          <a:prstGeom prst="rect">
            <a:avLst/>
          </a:prstGeom>
        </p:spPr>
        <p:txBody>
          <a:bodyPr vert="horz" lIns="297134" tIns="148567" rIns="297134" bIns="148567" rtlCol="0" anchor="ctr"/>
          <a:lstStyle>
            <a:lvl1pPr algn="ctr" defTabSz="2971345" eaLnBrk="1" fontAlgn="auto" hangingPunct="1">
              <a:spcBef>
                <a:spcPts val="0"/>
              </a:spcBef>
              <a:spcAft>
                <a:spcPts val="0"/>
              </a:spcAft>
              <a:defRPr sz="4000">
                <a:solidFill>
                  <a:schemeClr val="tx1">
                    <a:tint val="75000"/>
                  </a:schemeClr>
                </a:solidFill>
                <a:latin typeface="+mn-lt"/>
                <a:ea typeface="+mn-ea"/>
              </a:defRPr>
            </a:lvl1pPr>
          </a:lstStyle>
          <a:p>
            <a:pPr>
              <a:defRPr/>
            </a:pPr>
            <a:endParaRPr lang="zh-CN" altLang="en-US"/>
          </a:p>
        </p:txBody>
      </p:sp>
      <p:sp>
        <p:nvSpPr>
          <p:cNvPr id="6" name="灯片编号占位符 5">
            <a:extLst>
              <a:ext uri="{FF2B5EF4-FFF2-40B4-BE49-F238E27FC236}">
                <a16:creationId xmlns:a16="http://schemas.microsoft.com/office/drawing/2014/main" id="{60A50843-8D69-86F5-D452-7D094D324643}"/>
              </a:ext>
            </a:extLst>
          </p:cNvPr>
          <p:cNvSpPr>
            <a:spLocks noGrp="1"/>
          </p:cNvSpPr>
          <p:nvPr>
            <p:ph type="sldNum" sz="quarter" idx="4"/>
          </p:nvPr>
        </p:nvSpPr>
        <p:spPr>
          <a:xfrm>
            <a:off x="13419138" y="30846713"/>
            <a:ext cx="4367212" cy="1773237"/>
          </a:xfrm>
          <a:prstGeom prst="rect">
            <a:avLst/>
          </a:prstGeom>
        </p:spPr>
        <p:txBody>
          <a:bodyPr vert="horz" wrap="square" lIns="297134" tIns="148567" rIns="297134" bIns="148567" numCol="1" anchor="ctr" anchorCtr="0" compatLnSpc="1">
            <a:prstTxWarp prst="textNoShape">
              <a:avLst/>
            </a:prstTxWarp>
          </a:bodyPr>
          <a:lstStyle>
            <a:lvl1pPr algn="r" defTabSz="2970213" eaLnBrk="1" hangingPunct="1">
              <a:defRPr sz="4000">
                <a:solidFill>
                  <a:srgbClr val="898989"/>
                </a:solidFill>
              </a:defRPr>
            </a:lvl1pPr>
          </a:lstStyle>
          <a:p>
            <a:pPr>
              <a:defRPr/>
            </a:pPr>
            <a:fld id="{35AD8CA7-EC3A-7E4A-8E51-6FD489C93F76}" type="slidenum">
              <a:rPr lang="zh-CN" altLang="en-US"/>
              <a:pPr>
                <a:defRPr/>
              </a:pPr>
              <a:t>‹#›</a:t>
            </a:fld>
            <a:endParaRPr lang="zh-CN" altLang="en-US"/>
          </a:p>
        </p:txBody>
      </p:sp>
      <p:pic>
        <p:nvPicPr>
          <p:cNvPr id="7" name="图片 6">
            <a:extLst>
              <a:ext uri="{FF2B5EF4-FFF2-40B4-BE49-F238E27FC236}">
                <a16:creationId xmlns:a16="http://schemas.microsoft.com/office/drawing/2014/main" id="{80B8259C-2818-2938-04D9-9A91EFE536DC}"/>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46813" y="17463"/>
            <a:ext cx="18629349" cy="2880456"/>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2968625" rtl="0" eaLnBrk="0" fontAlgn="base" hangingPunct="0">
        <a:spcBef>
          <a:spcPct val="0"/>
        </a:spcBef>
        <a:spcAft>
          <a:spcPct val="0"/>
        </a:spcAft>
        <a:defRPr sz="14300" kern="1200">
          <a:solidFill>
            <a:schemeClr val="tx1"/>
          </a:solidFill>
          <a:latin typeface="+mj-lt"/>
          <a:ea typeface="+mj-ea"/>
          <a:cs typeface="+mj-cs"/>
        </a:defRPr>
      </a:lvl1pPr>
      <a:lvl2pPr algn="ctr" defTabSz="2968625" rtl="0" eaLnBrk="0" fontAlgn="base" hangingPunct="0">
        <a:spcBef>
          <a:spcPct val="0"/>
        </a:spcBef>
        <a:spcAft>
          <a:spcPct val="0"/>
        </a:spcAft>
        <a:defRPr sz="14300">
          <a:solidFill>
            <a:schemeClr val="tx1"/>
          </a:solidFill>
          <a:latin typeface="Calibri" pitchFamily="34" charset="0"/>
          <a:ea typeface="宋体" charset="-122"/>
        </a:defRPr>
      </a:lvl2pPr>
      <a:lvl3pPr algn="ctr" defTabSz="2968625" rtl="0" eaLnBrk="0" fontAlgn="base" hangingPunct="0">
        <a:spcBef>
          <a:spcPct val="0"/>
        </a:spcBef>
        <a:spcAft>
          <a:spcPct val="0"/>
        </a:spcAft>
        <a:defRPr sz="14300">
          <a:solidFill>
            <a:schemeClr val="tx1"/>
          </a:solidFill>
          <a:latin typeface="Calibri" pitchFamily="34" charset="0"/>
          <a:ea typeface="宋体" charset="-122"/>
        </a:defRPr>
      </a:lvl3pPr>
      <a:lvl4pPr algn="ctr" defTabSz="2968625" rtl="0" eaLnBrk="0" fontAlgn="base" hangingPunct="0">
        <a:spcBef>
          <a:spcPct val="0"/>
        </a:spcBef>
        <a:spcAft>
          <a:spcPct val="0"/>
        </a:spcAft>
        <a:defRPr sz="14300">
          <a:solidFill>
            <a:schemeClr val="tx1"/>
          </a:solidFill>
          <a:latin typeface="Calibri" pitchFamily="34" charset="0"/>
          <a:ea typeface="宋体" charset="-122"/>
        </a:defRPr>
      </a:lvl4pPr>
      <a:lvl5pPr algn="ctr" defTabSz="2968625" rtl="0" eaLnBrk="0" fontAlgn="base" hangingPunct="0">
        <a:spcBef>
          <a:spcPct val="0"/>
        </a:spcBef>
        <a:spcAft>
          <a:spcPct val="0"/>
        </a:spcAft>
        <a:defRPr sz="14300">
          <a:solidFill>
            <a:schemeClr val="tx1"/>
          </a:solidFill>
          <a:latin typeface="Calibri" pitchFamily="34" charset="0"/>
          <a:ea typeface="宋体" charset="-122"/>
        </a:defRPr>
      </a:lvl5pPr>
      <a:lvl6pPr marL="754110" algn="ctr" defTabSz="2969308" rtl="0" fontAlgn="base">
        <a:spcBef>
          <a:spcPct val="0"/>
        </a:spcBef>
        <a:spcAft>
          <a:spcPct val="0"/>
        </a:spcAft>
        <a:defRPr sz="14300">
          <a:solidFill>
            <a:schemeClr val="tx1"/>
          </a:solidFill>
          <a:latin typeface="Calibri" pitchFamily="34" charset="0"/>
          <a:ea typeface="宋体" charset="-122"/>
        </a:defRPr>
      </a:lvl6pPr>
      <a:lvl7pPr marL="1508221" algn="ctr" defTabSz="2969308" rtl="0" fontAlgn="base">
        <a:spcBef>
          <a:spcPct val="0"/>
        </a:spcBef>
        <a:spcAft>
          <a:spcPct val="0"/>
        </a:spcAft>
        <a:defRPr sz="14300">
          <a:solidFill>
            <a:schemeClr val="tx1"/>
          </a:solidFill>
          <a:latin typeface="Calibri" pitchFamily="34" charset="0"/>
          <a:ea typeface="宋体" charset="-122"/>
        </a:defRPr>
      </a:lvl7pPr>
      <a:lvl8pPr marL="2262331" algn="ctr" defTabSz="2969308" rtl="0" fontAlgn="base">
        <a:spcBef>
          <a:spcPct val="0"/>
        </a:spcBef>
        <a:spcAft>
          <a:spcPct val="0"/>
        </a:spcAft>
        <a:defRPr sz="14300">
          <a:solidFill>
            <a:schemeClr val="tx1"/>
          </a:solidFill>
          <a:latin typeface="Calibri" pitchFamily="34" charset="0"/>
          <a:ea typeface="宋体" charset="-122"/>
        </a:defRPr>
      </a:lvl8pPr>
      <a:lvl9pPr marL="3016440" algn="ctr" defTabSz="2969308" rtl="0" fontAlgn="base">
        <a:spcBef>
          <a:spcPct val="0"/>
        </a:spcBef>
        <a:spcAft>
          <a:spcPct val="0"/>
        </a:spcAft>
        <a:defRPr sz="14300">
          <a:solidFill>
            <a:schemeClr val="tx1"/>
          </a:solidFill>
          <a:latin typeface="Calibri" pitchFamily="34" charset="0"/>
          <a:ea typeface="宋体" charset="-122"/>
        </a:defRPr>
      </a:lvl9pPr>
    </p:titleStyle>
    <p:bodyStyle>
      <a:lvl1pPr marL="1111250" indent="-1111250" algn="l" defTabSz="2968625" rtl="0" eaLnBrk="0" fontAlgn="base" hangingPunct="0">
        <a:spcBef>
          <a:spcPct val="20000"/>
        </a:spcBef>
        <a:spcAft>
          <a:spcPct val="0"/>
        </a:spcAft>
        <a:buFont typeface="Arial" panose="020B0604020202020204" pitchFamily="34" charset="0"/>
        <a:buChar char="•"/>
        <a:defRPr sz="10400" kern="1200">
          <a:solidFill>
            <a:schemeClr val="tx1"/>
          </a:solidFill>
          <a:latin typeface="+mn-lt"/>
          <a:ea typeface="+mn-ea"/>
          <a:cs typeface="+mn-cs"/>
        </a:defRPr>
      </a:lvl1pPr>
      <a:lvl2pPr marL="2413000" indent="-925513" algn="l" defTabSz="2968625" rtl="0" eaLnBrk="0" fontAlgn="base" hangingPunct="0">
        <a:spcBef>
          <a:spcPct val="20000"/>
        </a:spcBef>
        <a:spcAft>
          <a:spcPct val="0"/>
        </a:spcAft>
        <a:buFont typeface="Arial" panose="020B0604020202020204" pitchFamily="34" charset="0"/>
        <a:buChar char="–"/>
        <a:defRPr sz="9000" kern="1200">
          <a:solidFill>
            <a:schemeClr val="tx1"/>
          </a:solidFill>
          <a:latin typeface="+mn-lt"/>
          <a:ea typeface="+mn-ea"/>
          <a:cs typeface="+mn-cs"/>
        </a:defRPr>
      </a:lvl2pPr>
      <a:lvl3pPr marL="3711575" indent="-739775" algn="l" defTabSz="2968625" rtl="0" eaLnBrk="0" fontAlgn="base" hangingPunct="0">
        <a:spcBef>
          <a:spcPct val="20000"/>
        </a:spcBef>
        <a:spcAft>
          <a:spcPct val="0"/>
        </a:spcAft>
        <a:buFont typeface="Arial" panose="020B0604020202020204" pitchFamily="34" charset="0"/>
        <a:buChar char="•"/>
        <a:defRPr sz="7800" kern="1200">
          <a:solidFill>
            <a:schemeClr val="tx1"/>
          </a:solidFill>
          <a:latin typeface="+mn-lt"/>
          <a:ea typeface="+mn-ea"/>
          <a:cs typeface="+mn-cs"/>
        </a:defRPr>
      </a:lvl3pPr>
      <a:lvl4pPr marL="5195888" indent="-739775" algn="l" defTabSz="2968625" rtl="0" eaLnBrk="0" fontAlgn="base" hangingPunct="0">
        <a:spcBef>
          <a:spcPct val="20000"/>
        </a:spcBef>
        <a:spcAft>
          <a:spcPct val="0"/>
        </a:spcAft>
        <a:buFont typeface="Arial" panose="020B0604020202020204" pitchFamily="34" charset="0"/>
        <a:buChar char="–"/>
        <a:defRPr sz="6500" kern="1200">
          <a:solidFill>
            <a:schemeClr val="tx1"/>
          </a:solidFill>
          <a:latin typeface="+mn-lt"/>
          <a:ea typeface="+mn-ea"/>
          <a:cs typeface="+mn-cs"/>
        </a:defRPr>
      </a:lvl4pPr>
      <a:lvl5pPr marL="6683375" indent="-739775" algn="l" defTabSz="2968625" rtl="0" eaLnBrk="0" fontAlgn="base" hangingPunct="0">
        <a:spcBef>
          <a:spcPct val="20000"/>
        </a:spcBef>
        <a:spcAft>
          <a:spcPct val="0"/>
        </a:spcAft>
        <a:buFont typeface="Arial" panose="020B0604020202020204" pitchFamily="34" charset="0"/>
        <a:buChar char="»"/>
        <a:defRPr sz="6500" kern="1200">
          <a:solidFill>
            <a:schemeClr val="tx1"/>
          </a:solidFill>
          <a:latin typeface="+mn-lt"/>
          <a:ea typeface="+mn-ea"/>
          <a:cs typeface="+mn-cs"/>
        </a:defRPr>
      </a:lvl5pPr>
      <a:lvl6pPr marL="8171198" indent="-742837" algn="l" defTabSz="2971345" rtl="0" eaLnBrk="1" latinLnBrk="0" hangingPunct="1">
        <a:spcBef>
          <a:spcPct val="20000"/>
        </a:spcBef>
        <a:buFont typeface="Arial" pitchFamily="34" charset="0"/>
        <a:buChar char="•"/>
        <a:defRPr sz="6500" kern="1200">
          <a:solidFill>
            <a:schemeClr val="tx1"/>
          </a:solidFill>
          <a:latin typeface="+mn-lt"/>
          <a:ea typeface="+mn-ea"/>
          <a:cs typeface="+mn-cs"/>
        </a:defRPr>
      </a:lvl6pPr>
      <a:lvl7pPr marL="9656871" indent="-742837" algn="l" defTabSz="2971345" rtl="0" eaLnBrk="1" latinLnBrk="0" hangingPunct="1">
        <a:spcBef>
          <a:spcPct val="20000"/>
        </a:spcBef>
        <a:buFont typeface="Arial" pitchFamily="34" charset="0"/>
        <a:buChar char="•"/>
        <a:defRPr sz="6500" kern="1200">
          <a:solidFill>
            <a:schemeClr val="tx1"/>
          </a:solidFill>
          <a:latin typeface="+mn-lt"/>
          <a:ea typeface="+mn-ea"/>
          <a:cs typeface="+mn-cs"/>
        </a:defRPr>
      </a:lvl7pPr>
      <a:lvl8pPr marL="11142544" indent="-742837" algn="l" defTabSz="2971345" rtl="0" eaLnBrk="1" latinLnBrk="0" hangingPunct="1">
        <a:spcBef>
          <a:spcPct val="20000"/>
        </a:spcBef>
        <a:buFont typeface="Arial" pitchFamily="34" charset="0"/>
        <a:buChar char="•"/>
        <a:defRPr sz="6500" kern="1200">
          <a:solidFill>
            <a:schemeClr val="tx1"/>
          </a:solidFill>
          <a:latin typeface="+mn-lt"/>
          <a:ea typeface="+mn-ea"/>
          <a:cs typeface="+mn-cs"/>
        </a:defRPr>
      </a:lvl8pPr>
      <a:lvl9pPr marL="12628217" indent="-742837" algn="l" defTabSz="2971345" rtl="0" eaLnBrk="1" latinLnBrk="0" hangingPunct="1">
        <a:spcBef>
          <a:spcPct val="20000"/>
        </a:spcBef>
        <a:buFont typeface="Arial" pitchFamily="34" charset="0"/>
        <a:buChar char="•"/>
        <a:defRPr sz="6500" kern="1200">
          <a:solidFill>
            <a:schemeClr val="tx1"/>
          </a:solidFill>
          <a:latin typeface="+mn-lt"/>
          <a:ea typeface="+mn-ea"/>
          <a:cs typeface="+mn-cs"/>
        </a:defRPr>
      </a:lvl9pPr>
    </p:bodyStyle>
    <p:otherStyle>
      <a:defPPr>
        <a:defRPr lang="zh-CN"/>
      </a:defPPr>
      <a:lvl1pPr marL="0" algn="l" defTabSz="2971345" rtl="0" eaLnBrk="1" latinLnBrk="0" hangingPunct="1">
        <a:defRPr sz="5800" kern="1200">
          <a:solidFill>
            <a:schemeClr val="tx1"/>
          </a:solidFill>
          <a:latin typeface="+mn-lt"/>
          <a:ea typeface="+mn-ea"/>
          <a:cs typeface="+mn-cs"/>
        </a:defRPr>
      </a:lvl1pPr>
      <a:lvl2pPr marL="1485673" algn="l" defTabSz="2971345" rtl="0" eaLnBrk="1" latinLnBrk="0" hangingPunct="1">
        <a:defRPr sz="5800" kern="1200">
          <a:solidFill>
            <a:schemeClr val="tx1"/>
          </a:solidFill>
          <a:latin typeface="+mn-lt"/>
          <a:ea typeface="+mn-ea"/>
          <a:cs typeface="+mn-cs"/>
        </a:defRPr>
      </a:lvl2pPr>
      <a:lvl3pPr marL="2971345" algn="l" defTabSz="2971345" rtl="0" eaLnBrk="1" latinLnBrk="0" hangingPunct="1">
        <a:defRPr sz="5800" kern="1200">
          <a:solidFill>
            <a:schemeClr val="tx1"/>
          </a:solidFill>
          <a:latin typeface="+mn-lt"/>
          <a:ea typeface="+mn-ea"/>
          <a:cs typeface="+mn-cs"/>
        </a:defRPr>
      </a:lvl3pPr>
      <a:lvl4pPr marL="4457017" algn="l" defTabSz="2971345" rtl="0" eaLnBrk="1" latinLnBrk="0" hangingPunct="1">
        <a:defRPr sz="5800" kern="1200">
          <a:solidFill>
            <a:schemeClr val="tx1"/>
          </a:solidFill>
          <a:latin typeface="+mn-lt"/>
          <a:ea typeface="+mn-ea"/>
          <a:cs typeface="+mn-cs"/>
        </a:defRPr>
      </a:lvl4pPr>
      <a:lvl5pPr marL="5942690" algn="l" defTabSz="2971345" rtl="0" eaLnBrk="1" latinLnBrk="0" hangingPunct="1">
        <a:defRPr sz="5800" kern="1200">
          <a:solidFill>
            <a:schemeClr val="tx1"/>
          </a:solidFill>
          <a:latin typeface="+mn-lt"/>
          <a:ea typeface="+mn-ea"/>
          <a:cs typeface="+mn-cs"/>
        </a:defRPr>
      </a:lvl5pPr>
      <a:lvl6pPr marL="7428363" algn="l" defTabSz="2971345" rtl="0" eaLnBrk="1" latinLnBrk="0" hangingPunct="1">
        <a:defRPr sz="5800" kern="1200">
          <a:solidFill>
            <a:schemeClr val="tx1"/>
          </a:solidFill>
          <a:latin typeface="+mn-lt"/>
          <a:ea typeface="+mn-ea"/>
          <a:cs typeface="+mn-cs"/>
        </a:defRPr>
      </a:lvl6pPr>
      <a:lvl7pPr marL="8914034" algn="l" defTabSz="2971345" rtl="0" eaLnBrk="1" latinLnBrk="0" hangingPunct="1">
        <a:defRPr sz="5800" kern="1200">
          <a:solidFill>
            <a:schemeClr val="tx1"/>
          </a:solidFill>
          <a:latin typeface="+mn-lt"/>
          <a:ea typeface="+mn-ea"/>
          <a:cs typeface="+mn-cs"/>
        </a:defRPr>
      </a:lvl7pPr>
      <a:lvl8pPr marL="10399708" algn="l" defTabSz="2971345" rtl="0" eaLnBrk="1" latinLnBrk="0" hangingPunct="1">
        <a:defRPr sz="5800" kern="1200">
          <a:solidFill>
            <a:schemeClr val="tx1"/>
          </a:solidFill>
          <a:latin typeface="+mn-lt"/>
          <a:ea typeface="+mn-ea"/>
          <a:cs typeface="+mn-cs"/>
        </a:defRPr>
      </a:lvl8pPr>
      <a:lvl9pPr marL="11885380" algn="l" defTabSz="2971345" rtl="0" eaLnBrk="1" latinLnBrk="0" hangingPunct="1">
        <a:defRPr sz="5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7" name="Picture 5">
            <a:extLst>
              <a:ext uri="{FF2B5EF4-FFF2-40B4-BE49-F238E27FC236}">
                <a16:creationId xmlns:a16="http://schemas.microsoft.com/office/drawing/2014/main" id="{44E07386-FC5F-2920-CB98-228C46D0EC1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9088" y="3617913"/>
            <a:ext cx="15363825" cy="3427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338" name="矩形 9">
            <a:extLst>
              <a:ext uri="{FF2B5EF4-FFF2-40B4-BE49-F238E27FC236}">
                <a16:creationId xmlns:a16="http://schemas.microsoft.com/office/drawing/2014/main" id="{78B10EA0-046C-E7FF-BCDF-0360A9977401}"/>
              </a:ext>
            </a:extLst>
          </p:cNvPr>
          <p:cNvSpPr>
            <a:spLocks noChangeArrowheads="1"/>
          </p:cNvSpPr>
          <p:nvPr/>
        </p:nvSpPr>
        <p:spPr bwMode="auto">
          <a:xfrm>
            <a:off x="1795463" y="4592638"/>
            <a:ext cx="15130462"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50822" tIns="75411" rIns="150822" bIns="75411">
            <a:spAutoFit/>
          </a:bodyPr>
          <a:lstStyle>
            <a:lvl1pPr>
              <a:spcBef>
                <a:spcPct val="20000"/>
              </a:spcBef>
              <a:buFont typeface="Arial" panose="020B0604020202020204" pitchFamily="34" charset="0"/>
              <a:buChar char="•"/>
              <a:defRPr sz="104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90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78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65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6500">
                <a:solidFill>
                  <a:schemeClr val="tx1"/>
                </a:solidFill>
                <a:latin typeface="Calibri" panose="020F0502020204030204" pitchFamily="34" charset="0"/>
                <a:ea typeface="宋体" panose="02010600030101010101" pitchFamily="2" charset="-122"/>
              </a:defRPr>
            </a:lvl5pPr>
            <a:lvl6pPr marL="2514600" indent="-228600" defTabSz="2968625" eaLnBrk="0" fontAlgn="base" hangingPunct="0">
              <a:spcBef>
                <a:spcPct val="20000"/>
              </a:spcBef>
              <a:spcAft>
                <a:spcPct val="0"/>
              </a:spcAft>
              <a:buFont typeface="Arial" panose="020B0604020202020204" pitchFamily="34" charset="0"/>
              <a:buChar char="»"/>
              <a:defRPr sz="6500">
                <a:solidFill>
                  <a:schemeClr val="tx1"/>
                </a:solidFill>
                <a:latin typeface="Calibri" panose="020F0502020204030204" pitchFamily="34" charset="0"/>
                <a:ea typeface="宋体" panose="02010600030101010101" pitchFamily="2" charset="-122"/>
              </a:defRPr>
            </a:lvl6pPr>
            <a:lvl7pPr marL="2971800" indent="-228600" defTabSz="2968625" eaLnBrk="0" fontAlgn="base" hangingPunct="0">
              <a:spcBef>
                <a:spcPct val="20000"/>
              </a:spcBef>
              <a:spcAft>
                <a:spcPct val="0"/>
              </a:spcAft>
              <a:buFont typeface="Arial" panose="020B0604020202020204" pitchFamily="34" charset="0"/>
              <a:buChar char="»"/>
              <a:defRPr sz="6500">
                <a:solidFill>
                  <a:schemeClr val="tx1"/>
                </a:solidFill>
                <a:latin typeface="Calibri" panose="020F0502020204030204" pitchFamily="34" charset="0"/>
                <a:ea typeface="宋体" panose="02010600030101010101" pitchFamily="2" charset="-122"/>
              </a:defRPr>
            </a:lvl7pPr>
            <a:lvl8pPr marL="3429000" indent="-228600" defTabSz="2968625" eaLnBrk="0" fontAlgn="base" hangingPunct="0">
              <a:spcBef>
                <a:spcPct val="20000"/>
              </a:spcBef>
              <a:spcAft>
                <a:spcPct val="0"/>
              </a:spcAft>
              <a:buFont typeface="Arial" panose="020B0604020202020204" pitchFamily="34" charset="0"/>
              <a:buChar char="»"/>
              <a:defRPr sz="6500">
                <a:solidFill>
                  <a:schemeClr val="tx1"/>
                </a:solidFill>
                <a:latin typeface="Calibri" panose="020F0502020204030204" pitchFamily="34" charset="0"/>
                <a:ea typeface="宋体" panose="02010600030101010101" pitchFamily="2" charset="-122"/>
              </a:defRPr>
            </a:lvl8pPr>
            <a:lvl9pPr marL="3886200" indent="-228600" defTabSz="2968625" eaLnBrk="0" fontAlgn="base" hangingPunct="0">
              <a:spcBef>
                <a:spcPct val="20000"/>
              </a:spcBef>
              <a:spcAft>
                <a:spcPct val="0"/>
              </a:spcAft>
              <a:buFont typeface="Arial" panose="020B0604020202020204" pitchFamily="34" charset="0"/>
              <a:buChar char="»"/>
              <a:defRPr sz="6500">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Tx/>
              <a:buNone/>
            </a:pPr>
            <a:r>
              <a:rPr lang="zh-CN" altLang="en-US" sz="4000" b="1">
                <a:latin typeface="黑体" panose="02010609060101010101" pitchFamily="49" charset="-122"/>
                <a:ea typeface="黑体" panose="02010609060101010101" pitchFamily="49" charset="-122"/>
              </a:rPr>
              <a:t>中文题目采用黑体</a:t>
            </a:r>
            <a:r>
              <a:rPr lang="en-US" altLang="zh-CN" sz="4000" b="1">
                <a:latin typeface="黑体" panose="02010609060101010101" pitchFamily="49" charset="-122"/>
                <a:ea typeface="黑体" panose="02010609060101010101" pitchFamily="49" charset="-122"/>
              </a:rPr>
              <a:t>40</a:t>
            </a:r>
            <a:r>
              <a:rPr lang="zh-CN" altLang="en-US" sz="4000" b="1">
                <a:latin typeface="黑体" panose="02010609060101010101" pitchFamily="49" charset="-122"/>
                <a:ea typeface="黑体" panose="02010609060101010101" pitchFamily="49" charset="-122"/>
              </a:rPr>
              <a:t>号字体</a:t>
            </a:r>
            <a:endParaRPr lang="en-US" altLang="zh-CN" sz="4000" b="1">
              <a:latin typeface="黑体" panose="02010609060101010101" pitchFamily="49" charset="-122"/>
              <a:ea typeface="黑体" panose="02010609060101010101" pitchFamily="49" charset="-122"/>
            </a:endParaRPr>
          </a:p>
          <a:p>
            <a:pPr algn="ctr" eaLnBrk="1" hangingPunct="1">
              <a:spcBef>
                <a:spcPct val="0"/>
              </a:spcBef>
              <a:buFontTx/>
              <a:buNone/>
            </a:pPr>
            <a:r>
              <a:rPr lang="zh-CN" altLang="en-US" sz="2300"/>
              <a:t>单位：</a:t>
            </a:r>
            <a:r>
              <a:rPr lang="en-US" altLang="zh-CN" sz="2300"/>
              <a:t>23</a:t>
            </a:r>
            <a:r>
              <a:rPr lang="zh-CN" altLang="en-US" sz="2300"/>
              <a:t>号宋体</a:t>
            </a:r>
            <a:endParaRPr lang="en-US" altLang="zh-CN" sz="2300"/>
          </a:p>
          <a:p>
            <a:pPr algn="ctr" eaLnBrk="1" hangingPunct="1">
              <a:spcBef>
                <a:spcPct val="0"/>
              </a:spcBef>
              <a:buFont typeface="Arial" panose="020B0604020202020204" pitchFamily="34" charset="0"/>
              <a:buNone/>
            </a:pPr>
            <a:r>
              <a:rPr lang="zh-CN" altLang="en-US" sz="2300"/>
              <a:t>作者：</a:t>
            </a:r>
            <a:r>
              <a:rPr lang="en-US" altLang="zh-CN" sz="2300"/>
              <a:t>23</a:t>
            </a:r>
            <a:r>
              <a:rPr lang="zh-CN" altLang="en-US" sz="2300"/>
              <a:t>号宋体</a:t>
            </a:r>
            <a:endParaRPr lang="en-US" altLang="zh-CN" sz="2300"/>
          </a:p>
        </p:txBody>
      </p:sp>
      <p:sp>
        <p:nvSpPr>
          <p:cNvPr id="14339" name="TextBox 11">
            <a:extLst>
              <a:ext uri="{FF2B5EF4-FFF2-40B4-BE49-F238E27FC236}">
                <a16:creationId xmlns:a16="http://schemas.microsoft.com/office/drawing/2014/main" id="{DE4E37CC-FDF8-8C43-4987-4B442E064A93}"/>
              </a:ext>
            </a:extLst>
          </p:cNvPr>
          <p:cNvSpPr txBox="1">
            <a:spLocks noChangeArrowheads="1"/>
          </p:cNvSpPr>
          <p:nvPr/>
        </p:nvSpPr>
        <p:spPr bwMode="auto">
          <a:xfrm>
            <a:off x="600075" y="7537450"/>
            <a:ext cx="9918700" cy="24020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50822" tIns="75411" rIns="150822" bIns="75411">
            <a:spAutoFit/>
          </a:bodyPr>
          <a:lstStyle>
            <a:lvl1pPr>
              <a:spcBef>
                <a:spcPct val="20000"/>
              </a:spcBef>
              <a:buFont typeface="Arial" panose="020B0604020202020204" pitchFamily="34" charset="0"/>
              <a:buChar char="•"/>
              <a:defRPr sz="104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90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78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65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6500">
                <a:solidFill>
                  <a:schemeClr val="tx1"/>
                </a:solidFill>
                <a:latin typeface="Calibri" panose="020F0502020204030204" pitchFamily="34" charset="0"/>
                <a:ea typeface="宋体" panose="02010600030101010101" pitchFamily="2" charset="-122"/>
              </a:defRPr>
            </a:lvl5pPr>
            <a:lvl6pPr marL="2514600" indent="-228600" defTabSz="2968625" eaLnBrk="0" fontAlgn="base" hangingPunct="0">
              <a:spcBef>
                <a:spcPct val="20000"/>
              </a:spcBef>
              <a:spcAft>
                <a:spcPct val="0"/>
              </a:spcAft>
              <a:buFont typeface="Arial" panose="020B0604020202020204" pitchFamily="34" charset="0"/>
              <a:buChar char="»"/>
              <a:defRPr sz="6500">
                <a:solidFill>
                  <a:schemeClr val="tx1"/>
                </a:solidFill>
                <a:latin typeface="Calibri" panose="020F0502020204030204" pitchFamily="34" charset="0"/>
                <a:ea typeface="宋体" panose="02010600030101010101" pitchFamily="2" charset="-122"/>
              </a:defRPr>
            </a:lvl6pPr>
            <a:lvl7pPr marL="2971800" indent="-228600" defTabSz="2968625" eaLnBrk="0" fontAlgn="base" hangingPunct="0">
              <a:spcBef>
                <a:spcPct val="20000"/>
              </a:spcBef>
              <a:spcAft>
                <a:spcPct val="0"/>
              </a:spcAft>
              <a:buFont typeface="Arial" panose="020B0604020202020204" pitchFamily="34" charset="0"/>
              <a:buChar char="»"/>
              <a:defRPr sz="6500">
                <a:solidFill>
                  <a:schemeClr val="tx1"/>
                </a:solidFill>
                <a:latin typeface="Calibri" panose="020F0502020204030204" pitchFamily="34" charset="0"/>
                <a:ea typeface="宋体" panose="02010600030101010101" pitchFamily="2" charset="-122"/>
              </a:defRPr>
            </a:lvl7pPr>
            <a:lvl8pPr marL="3429000" indent="-228600" defTabSz="2968625" eaLnBrk="0" fontAlgn="base" hangingPunct="0">
              <a:spcBef>
                <a:spcPct val="20000"/>
              </a:spcBef>
              <a:spcAft>
                <a:spcPct val="0"/>
              </a:spcAft>
              <a:buFont typeface="Arial" panose="020B0604020202020204" pitchFamily="34" charset="0"/>
              <a:buChar char="»"/>
              <a:defRPr sz="6500">
                <a:solidFill>
                  <a:schemeClr val="tx1"/>
                </a:solidFill>
                <a:latin typeface="Calibri" panose="020F0502020204030204" pitchFamily="34" charset="0"/>
                <a:ea typeface="宋体" panose="02010600030101010101" pitchFamily="2" charset="-122"/>
              </a:defRPr>
            </a:lvl8pPr>
            <a:lvl9pPr marL="3886200" indent="-228600" defTabSz="2968625" eaLnBrk="0" fontAlgn="base" hangingPunct="0">
              <a:spcBef>
                <a:spcPct val="20000"/>
              </a:spcBef>
              <a:spcAft>
                <a:spcPct val="0"/>
              </a:spcAft>
              <a:buFont typeface="Arial" panose="020B0604020202020204" pitchFamily="34" charset="0"/>
              <a:buChar char="»"/>
              <a:defRPr sz="65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zh-CN" altLang="en-US" sz="3300" b="1"/>
              <a:t>目的</a:t>
            </a:r>
            <a:endParaRPr lang="en-US" altLang="zh-CN" sz="3300" b="1"/>
          </a:p>
          <a:p>
            <a:pPr eaLnBrk="1" hangingPunct="1">
              <a:spcBef>
                <a:spcPct val="0"/>
              </a:spcBef>
              <a:buFont typeface="Arial" panose="020B0604020202020204" pitchFamily="34" charset="0"/>
              <a:buNone/>
            </a:pPr>
            <a:r>
              <a:rPr lang="zh-CN" altLang="en-US" sz="3300"/>
              <a:t>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a:t>
            </a:r>
            <a:endParaRPr lang="en-US" altLang="zh-CN" sz="3300"/>
          </a:p>
          <a:p>
            <a:pPr eaLnBrk="1" hangingPunct="1">
              <a:spcBef>
                <a:spcPct val="0"/>
              </a:spcBef>
              <a:buFontTx/>
              <a:buNone/>
            </a:pPr>
            <a:endParaRPr lang="en-US" altLang="zh-CN" sz="3300"/>
          </a:p>
          <a:p>
            <a:pPr eaLnBrk="1" hangingPunct="1">
              <a:spcBef>
                <a:spcPct val="0"/>
              </a:spcBef>
              <a:buFontTx/>
              <a:buNone/>
            </a:pPr>
            <a:r>
              <a:rPr lang="zh-CN" altLang="en-US" sz="3300" b="1"/>
              <a:t>方法</a:t>
            </a:r>
            <a:endParaRPr lang="en-US" altLang="zh-CN" sz="3300" b="1"/>
          </a:p>
          <a:p>
            <a:pPr eaLnBrk="1" hangingPunct="1">
              <a:spcBef>
                <a:spcPct val="0"/>
              </a:spcBef>
              <a:buFont typeface="Arial" panose="020B0604020202020204" pitchFamily="34" charset="0"/>
              <a:buNone/>
            </a:pPr>
            <a:r>
              <a:rPr lang="zh-CN" altLang="en-US" sz="3300"/>
              <a:t>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a:t>
            </a:r>
            <a:endParaRPr lang="en-US" altLang="zh-CN" sz="3300"/>
          </a:p>
          <a:p>
            <a:pPr eaLnBrk="1" hangingPunct="1">
              <a:spcBef>
                <a:spcPct val="0"/>
              </a:spcBef>
              <a:buFontTx/>
              <a:buNone/>
            </a:pPr>
            <a:endParaRPr lang="en-US" altLang="zh-CN" sz="3300"/>
          </a:p>
          <a:p>
            <a:pPr eaLnBrk="1" hangingPunct="1">
              <a:spcBef>
                <a:spcPct val="0"/>
              </a:spcBef>
              <a:buFontTx/>
              <a:buNone/>
            </a:pPr>
            <a:r>
              <a:rPr lang="zh-CN" altLang="en-US" sz="3300" b="1"/>
              <a:t>结果</a:t>
            </a:r>
            <a:endParaRPr lang="en-US" altLang="zh-CN" sz="3300" b="1"/>
          </a:p>
          <a:p>
            <a:pPr eaLnBrk="1" hangingPunct="1">
              <a:spcBef>
                <a:spcPct val="0"/>
              </a:spcBef>
              <a:buFont typeface="Arial" panose="020B0604020202020204" pitchFamily="34" charset="0"/>
              <a:buNone/>
            </a:pPr>
            <a:r>
              <a:rPr lang="zh-CN" altLang="en-US" sz="3300"/>
              <a:t>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a:t>
            </a:r>
            <a:endParaRPr lang="en-US" altLang="zh-CN" sz="3300"/>
          </a:p>
          <a:p>
            <a:pPr eaLnBrk="1" hangingPunct="1">
              <a:spcBef>
                <a:spcPct val="0"/>
              </a:spcBef>
              <a:buFont typeface="Arial" panose="020B0604020202020204" pitchFamily="34" charset="0"/>
              <a:buNone/>
            </a:pPr>
            <a:r>
              <a:rPr lang="zh-CN" altLang="en-US" sz="3300"/>
              <a:t>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a:t>
            </a:r>
            <a:endParaRPr lang="en-US" altLang="zh-CN" sz="3300"/>
          </a:p>
          <a:p>
            <a:pPr eaLnBrk="1" hangingPunct="1">
              <a:spcBef>
                <a:spcPct val="0"/>
              </a:spcBef>
              <a:buFont typeface="Arial" panose="020B0604020202020204" pitchFamily="34" charset="0"/>
              <a:buNone/>
            </a:pPr>
            <a:endParaRPr lang="en-US" altLang="zh-CN" sz="3300"/>
          </a:p>
          <a:p>
            <a:pPr eaLnBrk="1" hangingPunct="1">
              <a:spcBef>
                <a:spcPct val="0"/>
              </a:spcBef>
              <a:buFontTx/>
              <a:buNone/>
            </a:pPr>
            <a:endParaRPr lang="zh-CN" altLang="en-US" sz="3300"/>
          </a:p>
        </p:txBody>
      </p:sp>
      <p:pic>
        <p:nvPicPr>
          <p:cNvPr id="14340" name="图片 14" descr="屏幕剪辑">
            <a:extLst>
              <a:ext uri="{FF2B5EF4-FFF2-40B4-BE49-F238E27FC236}">
                <a16:creationId xmlns:a16="http://schemas.microsoft.com/office/drawing/2014/main" id="{C3EDE11C-DFF8-5435-A835-A40123ADD4B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817225" y="7537450"/>
            <a:ext cx="7486650" cy="925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1" name="矩形 15">
            <a:extLst>
              <a:ext uri="{FF2B5EF4-FFF2-40B4-BE49-F238E27FC236}">
                <a16:creationId xmlns:a16="http://schemas.microsoft.com/office/drawing/2014/main" id="{91A09846-93B4-E5F5-8338-66ED8226D67B}"/>
              </a:ext>
            </a:extLst>
          </p:cNvPr>
          <p:cNvSpPr>
            <a:spLocks noChangeArrowheads="1"/>
          </p:cNvSpPr>
          <p:nvPr/>
        </p:nvSpPr>
        <p:spPr bwMode="auto">
          <a:xfrm>
            <a:off x="10817225" y="17780000"/>
            <a:ext cx="7486650" cy="898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50822" tIns="75411" rIns="150822" bIns="75411">
            <a:spAutoFit/>
          </a:bodyPr>
          <a:lstStyle>
            <a:lvl1pPr>
              <a:spcBef>
                <a:spcPct val="20000"/>
              </a:spcBef>
              <a:buFont typeface="Arial" panose="020B0604020202020204" pitchFamily="34" charset="0"/>
              <a:buChar char="•"/>
              <a:defRPr sz="104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90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78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65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6500">
                <a:solidFill>
                  <a:schemeClr val="tx1"/>
                </a:solidFill>
                <a:latin typeface="Calibri" panose="020F0502020204030204" pitchFamily="34" charset="0"/>
                <a:ea typeface="宋体" panose="02010600030101010101" pitchFamily="2" charset="-122"/>
              </a:defRPr>
            </a:lvl5pPr>
            <a:lvl6pPr marL="2514600" indent="-228600" defTabSz="2968625" eaLnBrk="0" fontAlgn="base" hangingPunct="0">
              <a:spcBef>
                <a:spcPct val="20000"/>
              </a:spcBef>
              <a:spcAft>
                <a:spcPct val="0"/>
              </a:spcAft>
              <a:buFont typeface="Arial" panose="020B0604020202020204" pitchFamily="34" charset="0"/>
              <a:buChar char="»"/>
              <a:defRPr sz="6500">
                <a:solidFill>
                  <a:schemeClr val="tx1"/>
                </a:solidFill>
                <a:latin typeface="Calibri" panose="020F0502020204030204" pitchFamily="34" charset="0"/>
                <a:ea typeface="宋体" panose="02010600030101010101" pitchFamily="2" charset="-122"/>
              </a:defRPr>
            </a:lvl6pPr>
            <a:lvl7pPr marL="2971800" indent="-228600" defTabSz="2968625" eaLnBrk="0" fontAlgn="base" hangingPunct="0">
              <a:spcBef>
                <a:spcPct val="20000"/>
              </a:spcBef>
              <a:spcAft>
                <a:spcPct val="0"/>
              </a:spcAft>
              <a:buFont typeface="Arial" panose="020B0604020202020204" pitchFamily="34" charset="0"/>
              <a:buChar char="»"/>
              <a:defRPr sz="6500">
                <a:solidFill>
                  <a:schemeClr val="tx1"/>
                </a:solidFill>
                <a:latin typeface="Calibri" panose="020F0502020204030204" pitchFamily="34" charset="0"/>
                <a:ea typeface="宋体" panose="02010600030101010101" pitchFamily="2" charset="-122"/>
              </a:defRPr>
            </a:lvl7pPr>
            <a:lvl8pPr marL="3429000" indent="-228600" defTabSz="2968625" eaLnBrk="0" fontAlgn="base" hangingPunct="0">
              <a:spcBef>
                <a:spcPct val="20000"/>
              </a:spcBef>
              <a:spcAft>
                <a:spcPct val="0"/>
              </a:spcAft>
              <a:buFont typeface="Arial" panose="020B0604020202020204" pitchFamily="34" charset="0"/>
              <a:buChar char="»"/>
              <a:defRPr sz="6500">
                <a:solidFill>
                  <a:schemeClr val="tx1"/>
                </a:solidFill>
                <a:latin typeface="Calibri" panose="020F0502020204030204" pitchFamily="34" charset="0"/>
                <a:ea typeface="宋体" panose="02010600030101010101" pitchFamily="2" charset="-122"/>
              </a:defRPr>
            </a:lvl8pPr>
            <a:lvl9pPr marL="3886200" indent="-228600" defTabSz="2968625" eaLnBrk="0" fontAlgn="base" hangingPunct="0">
              <a:spcBef>
                <a:spcPct val="20000"/>
              </a:spcBef>
              <a:spcAft>
                <a:spcPct val="0"/>
              </a:spcAft>
              <a:buFont typeface="Arial" panose="020B0604020202020204" pitchFamily="34" charset="0"/>
              <a:buChar char="»"/>
              <a:defRPr sz="65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zh-CN" altLang="en-US" sz="3000" b="1"/>
              <a:t>结论</a:t>
            </a:r>
            <a:endParaRPr lang="en-US" altLang="zh-CN" sz="3000" b="1"/>
          </a:p>
          <a:p>
            <a:pPr eaLnBrk="1" hangingPunct="1">
              <a:spcBef>
                <a:spcPct val="0"/>
              </a:spcBef>
              <a:buFont typeface="Arial" panose="020B0604020202020204" pitchFamily="34" charset="0"/>
              <a:buNone/>
            </a:pPr>
            <a:r>
              <a:rPr lang="zh-CN" altLang="en-US" sz="3200"/>
              <a:t>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a:t>
            </a:r>
            <a:endParaRPr lang="en-US" altLang="zh-CN" sz="3200"/>
          </a:p>
          <a:p>
            <a:pPr eaLnBrk="1" hangingPunct="1">
              <a:spcBef>
                <a:spcPct val="0"/>
              </a:spcBef>
              <a:buFont typeface="Arial" panose="020B0604020202020204" pitchFamily="34" charset="0"/>
              <a:buNone/>
            </a:pPr>
            <a:r>
              <a:rPr lang="zh-CN" altLang="en-US" sz="3200"/>
              <a:t>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a:t>
            </a:r>
            <a:endParaRPr lang="en-US" altLang="zh-CN" sz="3200"/>
          </a:p>
          <a:p>
            <a:pPr eaLnBrk="1" hangingPunct="1">
              <a:spcBef>
                <a:spcPct val="0"/>
              </a:spcBef>
              <a:buFont typeface="Arial" panose="020B0604020202020204" pitchFamily="34" charset="0"/>
              <a:buNone/>
            </a:pPr>
            <a:endParaRPr lang="en-US" altLang="zh-CN" sz="3200"/>
          </a:p>
        </p:txBody>
      </p:sp>
    </p:spTree>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844</TotalTime>
  <Words>1047</Words>
  <Application>Microsoft Macintosh PowerPoint</Application>
  <PresentationFormat>自定义</PresentationFormat>
  <Paragraphs>15</Paragraphs>
  <Slides>1</Slides>
  <Notes>0</Notes>
  <HiddenSlides>0</HiddenSlides>
  <MMClips>0</MMClips>
  <ScaleCrop>false</ScaleCrop>
  <HeadingPairs>
    <vt:vector size="6" baseType="variant">
      <vt:variant>
        <vt:lpstr>已用的字体</vt:lpstr>
      </vt:variant>
      <vt:variant>
        <vt:i4>3</vt:i4>
      </vt:variant>
      <vt:variant>
        <vt:lpstr>主题</vt:lpstr>
      </vt:variant>
      <vt:variant>
        <vt:i4>1</vt:i4>
      </vt:variant>
      <vt:variant>
        <vt:lpstr>幻灯片标题</vt:lpstr>
      </vt:variant>
      <vt:variant>
        <vt:i4>1</vt:i4>
      </vt:variant>
    </vt:vector>
  </HeadingPairs>
  <TitlesOfParts>
    <vt:vector size="5" baseType="lpstr">
      <vt:lpstr>黑体</vt:lpstr>
      <vt:lpstr>Arial</vt:lpstr>
      <vt:lpstr>Calibri</vt:lpstr>
      <vt:lpstr>Office 主题​​</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Jacky</dc:creator>
  <cp:lastModifiedBy>A5790</cp:lastModifiedBy>
  <cp:revision>32</cp:revision>
  <dcterms:created xsi:type="dcterms:W3CDTF">2012-09-14T09:49:00Z</dcterms:created>
  <dcterms:modified xsi:type="dcterms:W3CDTF">2026-07-15T03:35:48Z</dcterms:modified>
</cp:coreProperties>
</file>