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Lst>
  <p:sldSz cx="18722975" cy="33281620"/>
  <p:notesSz cx="6858000" cy="9144000"/>
  <p:defaultTextStyle>
    <a:defPPr>
      <a:defRPr lang="zh-CN"/>
    </a:defPPr>
    <a:lvl1pPr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1pPr>
    <a:lvl2pPr marL="1484630" indent="-73025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2pPr>
    <a:lvl3pPr marL="2968625" indent="-146050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3pPr>
    <a:lvl4pPr marL="4454525" indent="-2192655"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4pPr>
    <a:lvl5pPr marL="5939155" indent="-2922905"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0483" userDrawn="1">
          <p15:clr>
            <a:srgbClr val="A4A3A4"/>
          </p15:clr>
        </p15:guide>
        <p15:guide id="2" pos="58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1"/>
    <p:restoredTop sz="93699" autoAdjust="0"/>
  </p:normalViewPr>
  <p:slideViewPr>
    <p:cSldViewPr showGuides="1">
      <p:cViewPr varScale="1">
        <p:scale>
          <a:sx n="24" d="100"/>
          <a:sy n="24" d="100"/>
        </p:scale>
        <p:origin x="3608" y="264"/>
      </p:cViewPr>
      <p:guideLst>
        <p:guide orient="horz" pos="10483"/>
        <p:guide pos="58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47A5A-605B-AF4C-96A1-CB8F15428C86}"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65A4F-1058-574E-8B25-75B66E126FC2}"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Hualei</a:t>
            </a:r>
            <a:r>
              <a:rPr kumimoji="1" lang="zh-CN" altLang="en-US" dirty="0"/>
              <a:t> </a:t>
            </a:r>
            <a:r>
              <a:rPr kumimoji="1" lang="en-US" altLang="zh-CN" dirty="0"/>
              <a:t>Chen</a:t>
            </a:r>
            <a:endParaRPr kumimoji="1" lang="zh-CN" altLang="en-US" dirty="0"/>
          </a:p>
        </p:txBody>
      </p:sp>
      <p:sp>
        <p:nvSpPr>
          <p:cNvPr id="4" name="灯片编号占位符 3"/>
          <p:cNvSpPr>
            <a:spLocks noGrp="1"/>
          </p:cNvSpPr>
          <p:nvPr>
            <p:ph type="sldNum" sz="quarter" idx="5"/>
          </p:nvPr>
        </p:nvSpPr>
        <p:spPr/>
        <p:txBody>
          <a:bodyPr/>
          <a:lstStyle/>
          <a:p>
            <a:fld id="{E6F65A4F-1058-574E-8B25-75B66E126FC2}"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8" name="图片 7" descr="cfb5bac39eb0d45ca0fff88f62c2101c"/>
          <p:cNvPicPr>
            <a:picLocks noChangeAspect="1"/>
          </p:cNvPicPr>
          <p:nvPr userDrawn="1"/>
        </p:nvPicPr>
        <p:blipFill>
          <a:blip r:embed="rId2"/>
          <a:stretch>
            <a:fillRect/>
          </a:stretch>
        </p:blipFill>
        <p:spPr>
          <a:xfrm>
            <a:off x="1905" y="0"/>
            <a:ext cx="18719165" cy="3328162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F38C52A-A7FF-D341-98EB-04B912A94967}"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F5C776F-2875-D74E-A497-456159B20D70}"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478987" y="21386731"/>
            <a:ext cx="15914529" cy="6610163"/>
          </a:xfrm>
        </p:spPr>
        <p:txBody>
          <a:bodyPr anchor="t"/>
          <a:lstStyle>
            <a:lvl1pPr algn="l">
              <a:defRPr sz="13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1478987" y="14106307"/>
            <a:ext cx="15914529" cy="7280421"/>
          </a:xfrm>
        </p:spPr>
        <p:txBody>
          <a:bodyPr anchor="b"/>
          <a:lstStyle>
            <a:lvl1pPr marL="0" indent="0">
              <a:buNone/>
              <a:defRPr sz="6500">
                <a:solidFill>
                  <a:schemeClr val="tx1">
                    <a:tint val="75000"/>
                  </a:schemeClr>
                </a:solidFill>
              </a:defRPr>
            </a:lvl1pPr>
            <a:lvl2pPr marL="1485900" indent="0">
              <a:buNone/>
              <a:defRPr sz="5800">
                <a:solidFill>
                  <a:schemeClr val="tx1">
                    <a:tint val="75000"/>
                  </a:schemeClr>
                </a:solidFill>
              </a:defRPr>
            </a:lvl2pPr>
            <a:lvl3pPr marL="2971165" indent="0">
              <a:buNone/>
              <a:defRPr sz="5300">
                <a:solidFill>
                  <a:schemeClr val="tx1">
                    <a:tint val="75000"/>
                  </a:schemeClr>
                </a:solidFill>
              </a:defRPr>
            </a:lvl3pPr>
            <a:lvl4pPr marL="4457065" indent="0">
              <a:buNone/>
              <a:defRPr sz="4600">
                <a:solidFill>
                  <a:schemeClr val="tx1">
                    <a:tint val="75000"/>
                  </a:schemeClr>
                </a:solidFill>
              </a:defRPr>
            </a:lvl4pPr>
            <a:lvl5pPr marL="5942965" indent="0">
              <a:buNone/>
              <a:defRPr sz="4600">
                <a:solidFill>
                  <a:schemeClr val="tx1">
                    <a:tint val="75000"/>
                  </a:schemeClr>
                </a:solidFill>
              </a:defRPr>
            </a:lvl5pPr>
            <a:lvl6pPr marL="7428230" indent="0">
              <a:buNone/>
              <a:defRPr sz="4600">
                <a:solidFill>
                  <a:schemeClr val="tx1">
                    <a:tint val="75000"/>
                  </a:schemeClr>
                </a:solidFill>
              </a:defRPr>
            </a:lvl6pPr>
            <a:lvl7pPr marL="8914130" indent="0">
              <a:buNone/>
              <a:defRPr sz="4600">
                <a:solidFill>
                  <a:schemeClr val="tx1">
                    <a:tint val="75000"/>
                  </a:schemeClr>
                </a:solidFill>
              </a:defRPr>
            </a:lvl7pPr>
            <a:lvl8pPr marL="10399395" indent="0">
              <a:buNone/>
              <a:defRPr sz="4600">
                <a:solidFill>
                  <a:schemeClr val="tx1">
                    <a:tint val="75000"/>
                  </a:schemeClr>
                </a:solidFill>
              </a:defRPr>
            </a:lvl8pPr>
            <a:lvl9pPr marL="11885295" indent="0">
              <a:buNone/>
              <a:defRPr sz="4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5FFC0EC1-A723-8047-8189-B669F9C1DBC3}"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A83CB51-FC63-F943-86F6-CDA829B2984D}"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1404224" y="20169472"/>
            <a:ext cx="12481984"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14198257" y="20169472"/>
            <a:ext cx="12485235"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3DE0301-2BBC-6742-A6C6-9028E5F4FB7D}"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CE49601-4D41-7A44-B294-F47744627A2A}"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36150" y="1332821"/>
            <a:ext cx="16850678" cy="554699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36149" y="7449918"/>
            <a:ext cx="8272566" cy="3104771"/>
          </a:xfrm>
        </p:spPr>
        <p:txBody>
          <a:bodyPr anchor="b"/>
          <a:lstStyle>
            <a:lvl1pPr marL="0" indent="0">
              <a:buNone/>
              <a:defRPr sz="7800" b="1"/>
            </a:lvl1pPr>
            <a:lvl2pPr marL="1485900" indent="0">
              <a:buNone/>
              <a:defRPr sz="6500" b="1"/>
            </a:lvl2pPr>
            <a:lvl3pPr marL="2971165" indent="0">
              <a:buNone/>
              <a:defRPr sz="5800" b="1"/>
            </a:lvl3pPr>
            <a:lvl4pPr marL="4457065" indent="0">
              <a:buNone/>
              <a:defRPr sz="5300" b="1"/>
            </a:lvl4pPr>
            <a:lvl5pPr marL="5942965" indent="0">
              <a:buNone/>
              <a:defRPr sz="5300" b="1"/>
            </a:lvl5pPr>
            <a:lvl6pPr marL="7428230" indent="0">
              <a:buNone/>
              <a:defRPr sz="5300" b="1"/>
            </a:lvl6pPr>
            <a:lvl7pPr marL="8914130" indent="0">
              <a:buNone/>
              <a:defRPr sz="5300" b="1"/>
            </a:lvl7pPr>
            <a:lvl8pPr marL="10399395" indent="0">
              <a:buNone/>
              <a:defRPr sz="5300" b="1"/>
            </a:lvl8pPr>
            <a:lvl9pPr marL="11885295" indent="0">
              <a:buNone/>
              <a:defRPr sz="53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936149" y="10554689"/>
            <a:ext cx="8272566"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9511013" y="7449918"/>
            <a:ext cx="8275814" cy="3104771"/>
          </a:xfrm>
        </p:spPr>
        <p:txBody>
          <a:bodyPr anchor="b"/>
          <a:lstStyle>
            <a:lvl1pPr marL="0" indent="0">
              <a:buNone/>
              <a:defRPr sz="7800" b="1"/>
            </a:lvl1pPr>
            <a:lvl2pPr marL="1485900" indent="0">
              <a:buNone/>
              <a:defRPr sz="6500" b="1"/>
            </a:lvl2pPr>
            <a:lvl3pPr marL="2971165" indent="0">
              <a:buNone/>
              <a:defRPr sz="5800" b="1"/>
            </a:lvl3pPr>
            <a:lvl4pPr marL="4457065" indent="0">
              <a:buNone/>
              <a:defRPr sz="5300" b="1"/>
            </a:lvl4pPr>
            <a:lvl5pPr marL="5942965" indent="0">
              <a:buNone/>
              <a:defRPr sz="5300" b="1"/>
            </a:lvl5pPr>
            <a:lvl6pPr marL="7428230" indent="0">
              <a:buNone/>
              <a:defRPr sz="5300" b="1"/>
            </a:lvl6pPr>
            <a:lvl7pPr marL="8914130" indent="0">
              <a:buNone/>
              <a:defRPr sz="5300" b="1"/>
            </a:lvl7pPr>
            <a:lvl8pPr marL="10399395" indent="0">
              <a:buNone/>
              <a:defRPr sz="5300" b="1"/>
            </a:lvl8pPr>
            <a:lvl9pPr marL="11885295" indent="0">
              <a:buNone/>
              <a:defRPr sz="53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9511013" y="10554689"/>
            <a:ext cx="8275814"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89A6AF6D-3DA7-0C4F-9D92-C82CBEFC6401}"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596F3139-6D6A-3344-8FD1-E2C751BCAA79}"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DE1DF7E1-C477-8B47-BFA2-DA2C4ACB62A0}"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02E6FD7-C6DF-5A4B-A454-4E840422B4B8}"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57778FF-B2E4-2946-AAF3-F72475A9ED02}"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7AEBFC0-2B0C-7949-A62E-2F5E00DB9B9A}"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36150" y="1325115"/>
            <a:ext cx="6159730" cy="5639440"/>
          </a:xfrm>
        </p:spPr>
        <p:txBody>
          <a:bodyPr anchor="b"/>
          <a:lstStyle>
            <a:lvl1pPr algn="l">
              <a:defRPr sz="6500" b="1"/>
            </a:lvl1pPr>
          </a:lstStyle>
          <a:p>
            <a:r>
              <a:rPr lang="zh-CN" altLang="en-US"/>
              <a:t>单击此处编辑母版标题样式</a:t>
            </a:r>
            <a:endParaRPr lang="zh-CN" altLang="en-US"/>
          </a:p>
        </p:txBody>
      </p:sp>
      <p:sp>
        <p:nvSpPr>
          <p:cNvPr id="3" name="内容占位符 2"/>
          <p:cNvSpPr>
            <a:spLocks noGrp="1"/>
          </p:cNvSpPr>
          <p:nvPr>
            <p:ph idx="1"/>
          </p:nvPr>
        </p:nvSpPr>
        <p:spPr>
          <a:xfrm>
            <a:off x="7320164" y="1325119"/>
            <a:ext cx="10466664" cy="28405211"/>
          </a:xfrm>
        </p:spPr>
        <p:txBody>
          <a:bodyPr/>
          <a:lstStyle>
            <a:lvl1pPr>
              <a:defRPr sz="10400"/>
            </a:lvl1pPr>
            <a:lvl2pPr>
              <a:defRPr sz="9000"/>
            </a:lvl2pPr>
            <a:lvl3pPr>
              <a:defRPr sz="7800"/>
            </a:lvl3pPr>
            <a:lvl4pPr>
              <a:defRPr sz="6500"/>
            </a:lvl4pPr>
            <a:lvl5pPr>
              <a:defRPr sz="6500"/>
            </a:lvl5pPr>
            <a:lvl6pPr>
              <a:defRPr sz="6500"/>
            </a:lvl6pPr>
            <a:lvl7pPr>
              <a:defRPr sz="6500"/>
            </a:lvl7pPr>
            <a:lvl8pPr>
              <a:defRPr sz="6500"/>
            </a:lvl8pPr>
            <a:lvl9pPr>
              <a:defRPr sz="6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936150" y="6964558"/>
            <a:ext cx="6159730" cy="22765772"/>
          </a:xfrm>
        </p:spPr>
        <p:txBody>
          <a:bodyPr/>
          <a:lstStyle>
            <a:lvl1pPr marL="0" indent="0">
              <a:buNone/>
              <a:defRPr sz="4600"/>
            </a:lvl1pPr>
            <a:lvl2pPr marL="1485900" indent="0">
              <a:buNone/>
              <a:defRPr sz="4000"/>
            </a:lvl2pPr>
            <a:lvl3pPr marL="2971165" indent="0">
              <a:buNone/>
              <a:defRPr sz="3300"/>
            </a:lvl3pPr>
            <a:lvl4pPr marL="4457065" indent="0">
              <a:buNone/>
              <a:defRPr sz="3000"/>
            </a:lvl4pPr>
            <a:lvl5pPr marL="5942965" indent="0">
              <a:buNone/>
              <a:defRPr sz="3000"/>
            </a:lvl5pPr>
            <a:lvl6pPr marL="7428230" indent="0">
              <a:buNone/>
              <a:defRPr sz="3000"/>
            </a:lvl6pPr>
            <a:lvl7pPr marL="8914130" indent="0">
              <a:buNone/>
              <a:defRPr sz="3000"/>
            </a:lvl7pPr>
            <a:lvl8pPr marL="10399395" indent="0">
              <a:buNone/>
              <a:defRPr sz="3000"/>
            </a:lvl8pPr>
            <a:lvl9pPr marL="11885295" indent="0">
              <a:buNone/>
              <a:defRPr sz="3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3A43AFDC-D8F4-FF49-BBCE-1E44B65B4CAB}"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AA0FA58-D8F8-5B4A-96E5-563E49F066B0}"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3669835" y="23297357"/>
            <a:ext cx="11233785" cy="2750385"/>
          </a:xfrm>
        </p:spPr>
        <p:txBody>
          <a:bodyPr anchor="b"/>
          <a:lstStyle>
            <a:lvl1pPr algn="l">
              <a:defRPr sz="6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3669835" y="2973804"/>
            <a:ext cx="11233785" cy="19969163"/>
          </a:xfrm>
        </p:spPr>
        <p:txBody>
          <a:bodyPr rtlCol="0">
            <a:normAutofit/>
          </a:bodyPr>
          <a:lstStyle>
            <a:lvl1pPr marL="0" indent="0">
              <a:buNone/>
              <a:defRPr sz="10400"/>
            </a:lvl1pPr>
            <a:lvl2pPr marL="1485900" indent="0">
              <a:buNone/>
              <a:defRPr sz="9000"/>
            </a:lvl2pPr>
            <a:lvl3pPr marL="2971165" indent="0">
              <a:buNone/>
              <a:defRPr sz="7800"/>
            </a:lvl3pPr>
            <a:lvl4pPr marL="4457065" indent="0">
              <a:buNone/>
              <a:defRPr sz="6500"/>
            </a:lvl4pPr>
            <a:lvl5pPr marL="5942965" indent="0">
              <a:buNone/>
              <a:defRPr sz="6500"/>
            </a:lvl5pPr>
            <a:lvl6pPr marL="7428230" indent="0">
              <a:buNone/>
              <a:defRPr sz="6500"/>
            </a:lvl6pPr>
            <a:lvl7pPr marL="8914130" indent="0">
              <a:buNone/>
              <a:defRPr sz="6500"/>
            </a:lvl7pPr>
            <a:lvl8pPr marL="10399395" indent="0">
              <a:buNone/>
              <a:defRPr sz="6500"/>
            </a:lvl8pPr>
            <a:lvl9pPr marL="11885295" indent="0">
              <a:buNone/>
              <a:defRPr sz="6500"/>
            </a:lvl9pPr>
          </a:lstStyle>
          <a:p>
            <a:pPr lvl="0"/>
            <a:endParaRPr lang="zh-CN" altLang="en-US" noProof="0"/>
          </a:p>
        </p:txBody>
      </p:sp>
      <p:sp>
        <p:nvSpPr>
          <p:cNvPr id="4" name="文本占位符 3"/>
          <p:cNvSpPr>
            <a:spLocks noGrp="1"/>
          </p:cNvSpPr>
          <p:nvPr>
            <p:ph type="body" sz="half" idx="2"/>
          </p:nvPr>
        </p:nvSpPr>
        <p:spPr>
          <a:xfrm>
            <a:off x="3669835" y="26047743"/>
            <a:ext cx="11233785" cy="3906003"/>
          </a:xfrm>
        </p:spPr>
        <p:txBody>
          <a:bodyPr/>
          <a:lstStyle>
            <a:lvl1pPr marL="0" indent="0">
              <a:buNone/>
              <a:defRPr sz="4600"/>
            </a:lvl1pPr>
            <a:lvl2pPr marL="1485900" indent="0">
              <a:buNone/>
              <a:defRPr sz="4000"/>
            </a:lvl2pPr>
            <a:lvl3pPr marL="2971165" indent="0">
              <a:buNone/>
              <a:defRPr sz="3300"/>
            </a:lvl3pPr>
            <a:lvl4pPr marL="4457065" indent="0">
              <a:buNone/>
              <a:defRPr sz="3000"/>
            </a:lvl4pPr>
            <a:lvl5pPr marL="5942965" indent="0">
              <a:buNone/>
              <a:defRPr sz="3000"/>
            </a:lvl5pPr>
            <a:lvl6pPr marL="7428230" indent="0">
              <a:buNone/>
              <a:defRPr sz="3000"/>
            </a:lvl6pPr>
            <a:lvl7pPr marL="8914130" indent="0">
              <a:buNone/>
              <a:defRPr sz="3000"/>
            </a:lvl7pPr>
            <a:lvl8pPr marL="10399395" indent="0">
              <a:buNone/>
              <a:defRPr sz="3000"/>
            </a:lvl8pPr>
            <a:lvl9pPr marL="11885295" indent="0">
              <a:buNone/>
              <a:defRPr sz="3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05D994E7-B7AD-0E45-ADCC-74B6CB5FB2E2}"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7341BB-60FD-1A49-B6BC-B0727BD6667B}"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62AD2E8-3AA4-8B4F-96B1-0D6F43C23822}"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413AF5A-D73E-D842-B901-0DBBE2DBFF1B}"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364487" y="3459169"/>
            <a:ext cx="6319004" cy="73744146"/>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1404222" y="3459169"/>
            <a:ext cx="18648215" cy="73744146"/>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2AC06BF-1247-384C-9028-EE1BC6044D26}"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1EEDDF4-09F9-8E46-93CB-88308B9C1B69}"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936625" y="1331913"/>
            <a:ext cx="16849725" cy="55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936625" y="7767638"/>
            <a:ext cx="16849725" cy="2196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936625" y="30846713"/>
            <a:ext cx="4367213" cy="1773237"/>
          </a:xfrm>
          <a:prstGeom prst="rect">
            <a:avLst/>
          </a:prstGeom>
        </p:spPr>
        <p:txBody>
          <a:bodyPr vert="horz" lIns="297134" tIns="148567" rIns="297134" bIns="148567" rtlCol="0" anchor="ctr"/>
          <a:lstStyle>
            <a:lvl1pPr algn="l" defTabSz="2971165" eaLnBrk="1" fontAlgn="auto" hangingPunct="1">
              <a:spcBef>
                <a:spcPts val="0"/>
              </a:spcBef>
              <a:spcAft>
                <a:spcPts val="0"/>
              </a:spcAft>
              <a:defRPr sz="4000">
                <a:solidFill>
                  <a:schemeClr val="tx1">
                    <a:tint val="75000"/>
                  </a:schemeClr>
                </a:solidFill>
                <a:latin typeface="+mn-lt"/>
                <a:ea typeface="+mn-ea"/>
              </a:defRPr>
            </a:lvl1pPr>
          </a:lstStyle>
          <a:p>
            <a:pPr>
              <a:defRPr/>
            </a:pPr>
            <a:fld id="{830D7F25-A315-4440-B90E-2AD04D39A03B}" type="datetimeFigureOut">
              <a:rPr lang="zh-CN" altLang="en-US"/>
            </a:fld>
            <a:endParaRPr lang="zh-CN" altLang="en-US"/>
          </a:p>
        </p:txBody>
      </p:sp>
      <p:sp>
        <p:nvSpPr>
          <p:cNvPr id="5" name="页脚占位符 4"/>
          <p:cNvSpPr>
            <a:spLocks noGrp="1"/>
          </p:cNvSpPr>
          <p:nvPr>
            <p:ph type="ftr" sz="quarter" idx="3"/>
          </p:nvPr>
        </p:nvSpPr>
        <p:spPr>
          <a:xfrm>
            <a:off x="6396038" y="30846713"/>
            <a:ext cx="5930900" cy="1773237"/>
          </a:xfrm>
          <a:prstGeom prst="rect">
            <a:avLst/>
          </a:prstGeom>
        </p:spPr>
        <p:txBody>
          <a:bodyPr vert="horz" lIns="297134" tIns="148567" rIns="297134" bIns="148567" rtlCol="0" anchor="ctr"/>
          <a:lstStyle>
            <a:lvl1pPr algn="ctr" defTabSz="2971165" eaLnBrk="1" fontAlgn="auto" hangingPunct="1">
              <a:spcBef>
                <a:spcPts val="0"/>
              </a:spcBef>
              <a:spcAft>
                <a:spcPts val="0"/>
              </a:spcAft>
              <a:defRPr sz="40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13419138" y="30846713"/>
            <a:ext cx="4367212" cy="1773237"/>
          </a:xfrm>
          <a:prstGeom prst="rect">
            <a:avLst/>
          </a:prstGeom>
        </p:spPr>
        <p:txBody>
          <a:bodyPr vert="horz" wrap="square" lIns="297134" tIns="148567" rIns="297134" bIns="148567" numCol="1" anchor="ctr" anchorCtr="0" compatLnSpc="1"/>
          <a:lstStyle>
            <a:lvl1pPr algn="r" defTabSz="2970530" eaLnBrk="1" hangingPunct="1">
              <a:defRPr sz="4000">
                <a:solidFill>
                  <a:srgbClr val="898989"/>
                </a:solidFill>
              </a:defRPr>
            </a:lvl1pPr>
          </a:lstStyle>
          <a:p>
            <a:pPr>
              <a:defRPr/>
            </a:pPr>
            <a:fld id="{DD36896F-B37F-C34C-BD79-498342A7DC7E}"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68625" rtl="0" eaLnBrk="0" fontAlgn="base" hangingPunct="0">
        <a:spcBef>
          <a:spcPct val="0"/>
        </a:spcBef>
        <a:spcAft>
          <a:spcPct val="0"/>
        </a:spcAft>
        <a:defRPr sz="14300" kern="1200">
          <a:solidFill>
            <a:schemeClr val="tx1"/>
          </a:solidFill>
          <a:latin typeface="+mj-lt"/>
          <a:ea typeface="+mj-ea"/>
          <a:cs typeface="+mj-cs"/>
        </a:defRPr>
      </a:lvl1pPr>
      <a:lvl2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2pPr>
      <a:lvl3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3pPr>
      <a:lvl4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4pPr>
      <a:lvl5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5pPr>
      <a:lvl6pPr marL="754380"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6pPr>
      <a:lvl7pPr marL="1508125"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7pPr>
      <a:lvl8pPr marL="2262505"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8pPr>
      <a:lvl9pPr marL="3016250"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9pPr>
    </p:titleStyle>
    <p:body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vl6pPr marL="8171180"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657080"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142345"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628245"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zh-CN"/>
      </a:defPPr>
      <a:lvl1pPr marL="0" algn="l" defTabSz="2971165" rtl="0" eaLnBrk="1" latinLnBrk="0" hangingPunct="1">
        <a:defRPr sz="5800" kern="1200">
          <a:solidFill>
            <a:schemeClr val="tx1"/>
          </a:solidFill>
          <a:latin typeface="+mn-lt"/>
          <a:ea typeface="+mn-ea"/>
          <a:cs typeface="+mn-cs"/>
        </a:defRPr>
      </a:lvl1pPr>
      <a:lvl2pPr marL="1485900" algn="l" defTabSz="2971165" rtl="0" eaLnBrk="1" latinLnBrk="0" hangingPunct="1">
        <a:defRPr sz="5800" kern="1200">
          <a:solidFill>
            <a:schemeClr val="tx1"/>
          </a:solidFill>
          <a:latin typeface="+mn-lt"/>
          <a:ea typeface="+mn-ea"/>
          <a:cs typeface="+mn-cs"/>
        </a:defRPr>
      </a:lvl2pPr>
      <a:lvl3pPr marL="2971165" algn="l" defTabSz="2971165" rtl="0" eaLnBrk="1" latinLnBrk="0" hangingPunct="1">
        <a:defRPr sz="5800" kern="1200">
          <a:solidFill>
            <a:schemeClr val="tx1"/>
          </a:solidFill>
          <a:latin typeface="+mn-lt"/>
          <a:ea typeface="+mn-ea"/>
          <a:cs typeface="+mn-cs"/>
        </a:defRPr>
      </a:lvl3pPr>
      <a:lvl4pPr marL="4457065" algn="l" defTabSz="2971165" rtl="0" eaLnBrk="1" latinLnBrk="0" hangingPunct="1">
        <a:defRPr sz="5800" kern="1200">
          <a:solidFill>
            <a:schemeClr val="tx1"/>
          </a:solidFill>
          <a:latin typeface="+mn-lt"/>
          <a:ea typeface="+mn-ea"/>
          <a:cs typeface="+mn-cs"/>
        </a:defRPr>
      </a:lvl4pPr>
      <a:lvl5pPr marL="5942965" algn="l" defTabSz="2971165" rtl="0" eaLnBrk="1" latinLnBrk="0" hangingPunct="1">
        <a:defRPr sz="5800" kern="1200">
          <a:solidFill>
            <a:schemeClr val="tx1"/>
          </a:solidFill>
          <a:latin typeface="+mn-lt"/>
          <a:ea typeface="+mn-ea"/>
          <a:cs typeface="+mn-cs"/>
        </a:defRPr>
      </a:lvl5pPr>
      <a:lvl6pPr marL="7428230" algn="l" defTabSz="2971165" rtl="0" eaLnBrk="1" latinLnBrk="0" hangingPunct="1">
        <a:defRPr sz="5800" kern="1200">
          <a:solidFill>
            <a:schemeClr val="tx1"/>
          </a:solidFill>
          <a:latin typeface="+mn-lt"/>
          <a:ea typeface="+mn-ea"/>
          <a:cs typeface="+mn-cs"/>
        </a:defRPr>
      </a:lvl6pPr>
      <a:lvl7pPr marL="8914130" algn="l" defTabSz="2971165" rtl="0" eaLnBrk="1" latinLnBrk="0" hangingPunct="1">
        <a:defRPr sz="5800" kern="1200">
          <a:solidFill>
            <a:schemeClr val="tx1"/>
          </a:solidFill>
          <a:latin typeface="+mn-lt"/>
          <a:ea typeface="+mn-ea"/>
          <a:cs typeface="+mn-cs"/>
        </a:defRPr>
      </a:lvl7pPr>
      <a:lvl8pPr marL="10399395" algn="l" defTabSz="2971165" rtl="0" eaLnBrk="1" latinLnBrk="0" hangingPunct="1">
        <a:defRPr sz="5800" kern="1200">
          <a:solidFill>
            <a:schemeClr val="tx1"/>
          </a:solidFill>
          <a:latin typeface="+mn-lt"/>
          <a:ea typeface="+mn-ea"/>
          <a:cs typeface="+mn-cs"/>
        </a:defRPr>
      </a:lvl8pPr>
      <a:lvl9pPr marL="11885295" algn="l" defTabSz="2971165"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5185023" y="24464505"/>
            <a:ext cx="4926726" cy="4031273"/>
            <a:chOff x="7762430" y="2064519"/>
            <a:chExt cx="4080738" cy="3339048"/>
          </a:xfrm>
        </p:grpSpPr>
        <p:pic>
          <p:nvPicPr>
            <p:cNvPr id="36" name="图片 35"/>
            <p:cNvPicPr>
              <a:picLocks noChangeAspect="1"/>
            </p:cNvPicPr>
            <p:nvPr/>
          </p:nvPicPr>
          <p:blipFill>
            <a:blip r:embed="rId1"/>
            <a:stretch>
              <a:fillRect/>
            </a:stretch>
          </p:blipFill>
          <p:spPr>
            <a:xfrm>
              <a:off x="7877850" y="2235950"/>
              <a:ext cx="3965318" cy="3167617"/>
            </a:xfrm>
            <a:prstGeom prst="rect">
              <a:avLst/>
            </a:prstGeom>
          </p:spPr>
        </p:pic>
        <p:sp>
          <p:nvSpPr>
            <p:cNvPr id="37" name="矩形 36"/>
            <p:cNvSpPr/>
            <p:nvPr/>
          </p:nvSpPr>
          <p:spPr>
            <a:xfrm>
              <a:off x="7807279" y="2064519"/>
              <a:ext cx="120695" cy="3436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5400000">
              <a:off x="7750240" y="4738194"/>
              <a:ext cx="229671" cy="2052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817502" y="2712220"/>
              <a:ext cx="120695" cy="3008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807279" y="3468641"/>
              <a:ext cx="130918" cy="2296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817502" y="4040768"/>
              <a:ext cx="120695" cy="2373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10290" y="21498082"/>
            <a:ext cx="7341317" cy="6997696"/>
          </a:xfrm>
          <a:prstGeom prst="rect">
            <a:avLst/>
          </a:prstGeom>
        </p:spPr>
      </p:pic>
      <p:pic>
        <p:nvPicPr>
          <p:cNvPr id="15" name="图片 14"/>
          <p:cNvPicPr>
            <a:picLocks noChangeAspect="1"/>
          </p:cNvPicPr>
          <p:nvPr/>
        </p:nvPicPr>
        <p:blipFill>
          <a:blip r:embed="rId3"/>
          <a:srcRect l="-1" r="667"/>
          <a:stretch>
            <a:fillRect/>
          </a:stretch>
        </p:blipFill>
        <p:spPr>
          <a:xfrm>
            <a:off x="775012" y="24357846"/>
            <a:ext cx="4332068" cy="4318113"/>
          </a:xfrm>
          <a:prstGeom prst="rect">
            <a:avLst/>
          </a:prstGeom>
        </p:spPr>
      </p:pic>
      <p:pic>
        <p:nvPicPr>
          <p:cNvPr id="18" name="图片 17"/>
          <p:cNvPicPr>
            <a:picLocks noChangeAspect="1"/>
          </p:cNvPicPr>
          <p:nvPr/>
        </p:nvPicPr>
        <p:blipFill>
          <a:blip r:embed="rId4"/>
          <a:srcRect r="52815"/>
          <a:stretch>
            <a:fillRect/>
          </a:stretch>
        </p:blipFill>
        <p:spPr>
          <a:xfrm>
            <a:off x="826874" y="21855097"/>
            <a:ext cx="2530667" cy="2249107"/>
          </a:xfrm>
          <a:prstGeom prst="rect">
            <a:avLst/>
          </a:prstGeom>
        </p:spPr>
      </p:pic>
      <p:sp>
        <p:nvSpPr>
          <p:cNvPr id="19" name="矩形 18"/>
          <p:cNvSpPr/>
          <p:nvPr/>
        </p:nvSpPr>
        <p:spPr>
          <a:xfrm>
            <a:off x="10676257" y="25740050"/>
            <a:ext cx="221959" cy="1775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27810" y="25740050"/>
            <a:ext cx="221959" cy="1775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6908708" y="21855097"/>
            <a:ext cx="3394475" cy="2249107"/>
            <a:chOff x="8897353" y="2833437"/>
            <a:chExt cx="3042336" cy="2015787"/>
          </a:xfrm>
        </p:grpSpPr>
        <p:pic>
          <p:nvPicPr>
            <p:cNvPr id="22" name="图片 21"/>
            <p:cNvPicPr>
              <a:picLocks noChangeAspect="1"/>
            </p:cNvPicPr>
            <p:nvPr/>
          </p:nvPicPr>
          <p:blipFill>
            <a:blip r:embed="rId5"/>
            <a:stretch>
              <a:fillRect/>
            </a:stretch>
          </p:blipFill>
          <p:spPr>
            <a:xfrm>
              <a:off x="8960604" y="3084858"/>
              <a:ext cx="2979085" cy="1764366"/>
            </a:xfrm>
            <a:prstGeom prst="rect">
              <a:avLst/>
            </a:prstGeom>
          </p:spPr>
        </p:pic>
        <p:sp>
          <p:nvSpPr>
            <p:cNvPr id="23" name="矩形 22"/>
            <p:cNvSpPr/>
            <p:nvPr/>
          </p:nvSpPr>
          <p:spPr>
            <a:xfrm>
              <a:off x="8897353" y="2833437"/>
              <a:ext cx="330868" cy="3970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10527920" y="26636356"/>
            <a:ext cx="120695" cy="3436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538143" y="27284057"/>
            <a:ext cx="120695" cy="3008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6"/>
          <a:stretch>
            <a:fillRect/>
          </a:stretch>
        </p:blipFill>
        <p:spPr>
          <a:xfrm>
            <a:off x="3694002" y="22027434"/>
            <a:ext cx="2988202" cy="1993381"/>
          </a:xfrm>
          <a:prstGeom prst="rect">
            <a:avLst/>
          </a:prstGeom>
        </p:spPr>
      </p:pic>
      <p:sp>
        <p:nvSpPr>
          <p:cNvPr id="59" name="矩形 58"/>
          <p:cNvSpPr/>
          <p:nvPr/>
        </p:nvSpPr>
        <p:spPr>
          <a:xfrm>
            <a:off x="546157" y="28495778"/>
            <a:ext cx="371564" cy="3603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9150" y="2744943"/>
            <a:ext cx="15363825" cy="2706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11"/>
          <p:cNvSpPr txBox="1">
            <a:spLocks noChangeArrowheads="1"/>
          </p:cNvSpPr>
          <p:nvPr/>
        </p:nvSpPr>
        <p:spPr bwMode="auto">
          <a:xfrm>
            <a:off x="864235" y="5407498"/>
            <a:ext cx="9918700" cy="1731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en-US" altLang="zh-CN" sz="3300" b="1" dirty="0"/>
          </a:p>
          <a:p>
            <a:pPr eaLnBrk="1" hangingPunct="1">
              <a:buNone/>
            </a:pPr>
            <a:r>
              <a:rPr lang="en-GB" altLang="zh-CN" sz="3300" b="1" dirty="0"/>
              <a:t>Purpose</a:t>
            </a:r>
            <a:r>
              <a:rPr lang="zh-CN" altLang="en-US" sz="3300" b="1" dirty="0"/>
              <a:t> </a:t>
            </a:r>
            <a:r>
              <a:rPr lang="zh-CN" altLang="en-US" sz="3300" dirty="0"/>
              <a:t>*************************************************************************************************************************************************************************************************************************************************************************************************************************************************************************************************************************************************</a:t>
            </a:r>
            <a:endParaRPr lang="en-US" altLang="zh-CN" sz="3300" dirty="0"/>
          </a:p>
          <a:p>
            <a:pPr eaLnBrk="1" hangingPunct="1">
              <a:buNone/>
            </a:pPr>
            <a:r>
              <a:rPr lang="en-US" altLang="zh-CN" sz="3300" b="1" dirty="0"/>
              <a:t>M</a:t>
            </a:r>
            <a:r>
              <a:rPr lang="en-GB" altLang="zh-CN" sz="3300" b="1" dirty="0" err="1"/>
              <a:t>ethod</a:t>
            </a:r>
            <a:endParaRPr lang="en-GB" altLang="zh-CN" sz="3300" b="1" dirty="0"/>
          </a:p>
          <a:p>
            <a:pPr eaLnBrk="1" hangingPunct="1">
              <a:buNone/>
            </a:pPr>
            <a:r>
              <a:rPr lang="zh-CN" altLang="en-US" sz="3300" dirty="0"/>
              <a:t>*****************************************************************************************************************************************************************************************************************************************************************************</a:t>
            </a:r>
            <a:r>
              <a:rPr lang="en-GB" altLang="zh-CN" sz="3300" dirty="0"/>
              <a:t> </a:t>
            </a:r>
            <a:r>
              <a:rPr lang="zh-CN" altLang="en-US" sz="3300" dirty="0">
                <a:sym typeface="+mn-ea"/>
              </a:rPr>
              <a:t>********************************************************************************************************************************************************************************************************************************************************************************************************************************************************************************************************************************************************************************************************************************************************</a:t>
            </a:r>
            <a:endParaRPr lang="en-GB" altLang="zh-CN" sz="3300" dirty="0"/>
          </a:p>
          <a:p>
            <a:pPr eaLnBrk="1" hangingPunct="1">
              <a:buNone/>
            </a:pPr>
            <a:endParaRPr lang="en-US" altLang="zh-CN" sz="3300" b="1" dirty="0"/>
          </a:p>
          <a:p>
            <a:pPr eaLnBrk="1" hangingPunct="1">
              <a:spcBef>
                <a:spcPct val="0"/>
              </a:spcBef>
              <a:buFontTx/>
              <a:buNone/>
            </a:pPr>
            <a:endParaRPr lang="zh-CN" altLang="en-US" sz="3300" dirty="0"/>
          </a:p>
        </p:txBody>
      </p:sp>
      <p:sp>
        <p:nvSpPr>
          <p:cNvPr id="6" name="矩形 9"/>
          <p:cNvSpPr>
            <a:spLocks noChangeArrowheads="1"/>
          </p:cNvSpPr>
          <p:nvPr/>
        </p:nvSpPr>
        <p:spPr bwMode="auto">
          <a:xfrm>
            <a:off x="2205195" y="3465478"/>
            <a:ext cx="15130463" cy="2350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algn="ctr" eaLnBrk="1" hangingPunct="1"/>
            <a:r>
              <a:rPr lang="en-US" sz="4000" b="1" dirty="0">
                <a:latin typeface="Arial" panose="020B0604020202020204" pitchFamily="34" charset="0"/>
                <a:ea typeface="黑体" panose="02010609060101010101" pitchFamily="49" charset="-122"/>
                <a:cs typeface="Arial" panose="020B0604020202020204" pitchFamily="34" charset="0"/>
              </a:rPr>
              <a:t>Title</a:t>
            </a:r>
            <a:endParaRPr lang="en-US" sz="4000" b="1" dirty="0">
              <a:latin typeface="Arial" panose="020B0604020202020204" pitchFamily="34" charset="0"/>
              <a:ea typeface="黑体" panose="02010609060101010101" pitchFamily="49" charset="-122"/>
              <a:cs typeface="Arial" panose="020B0604020202020204" pitchFamily="34" charset="0"/>
            </a:endParaRPr>
          </a:p>
          <a:p>
            <a:pPr algn="ctr" eaLnBrk="1" hangingPunct="1"/>
            <a:r>
              <a:rPr sz="4000">
                <a:sym typeface="+mn-ea"/>
              </a:rPr>
              <a:t>sub-line – Authors, Co-Authors, Institution, etc. </a:t>
            </a:r>
            <a:endParaRPr sz="4000">
              <a:sym typeface="+mn-ea"/>
            </a:endParaRPr>
          </a:p>
          <a:p>
            <a:pPr algn="ctr" eaLnBrk="1" hangingPunct="1"/>
            <a:endParaRPr lang="en-US" altLang="zh-CN" sz="4000" b="1" dirty="0">
              <a:latin typeface="黑体" panose="02010609060101010101" pitchFamily="49" charset="-122"/>
              <a:ea typeface="黑体" panose="02010609060101010101" pitchFamily="49" charset="-122"/>
              <a:cs typeface="Arial" panose="020B0604020202020204" pitchFamily="34" charset="0"/>
            </a:endParaRPr>
          </a:p>
          <a:p>
            <a:pPr algn="ctr" eaLnBrk="1" hangingPunct="1"/>
            <a:endParaRPr lang="en-US" altLang="zh-CN" sz="2300" dirty="0">
              <a:ea typeface="黑体" panose="02010609060101010101" pitchFamily="49" charset="-122"/>
              <a:cs typeface="Arial" panose="020B0604020202020204" pitchFamily="34" charset="0"/>
            </a:endParaRPr>
          </a:p>
        </p:txBody>
      </p:sp>
      <p:sp>
        <p:nvSpPr>
          <p:cNvPr id="8" name="文本框 7"/>
          <p:cNvSpPr txBox="1"/>
          <p:nvPr/>
        </p:nvSpPr>
        <p:spPr>
          <a:xfrm>
            <a:off x="10795000" y="6214870"/>
            <a:ext cx="7327900" cy="14310995"/>
          </a:xfrm>
          <a:prstGeom prst="rect">
            <a:avLst/>
          </a:prstGeom>
          <a:noFill/>
        </p:spPr>
        <p:txBody>
          <a:bodyPr wrap="square">
            <a:spAutoFit/>
          </a:bodyPr>
          <a:lstStyle/>
          <a:p>
            <a:pPr eaLnBrk="1" hangingPunct="1">
              <a:spcBef>
                <a:spcPct val="0"/>
              </a:spcBef>
              <a:buNone/>
            </a:pPr>
            <a:r>
              <a:rPr lang="en-US" altLang="zh-CN" sz="3300" b="1" dirty="0"/>
              <a:t>Results</a:t>
            </a:r>
            <a:endParaRPr lang="en-US" altLang="zh-CN" sz="3300" b="1" dirty="0"/>
          </a:p>
          <a:p>
            <a:pPr eaLnBrk="1" hangingPunct="1">
              <a:spcBef>
                <a:spcPct val="0"/>
              </a:spcBef>
              <a:buNone/>
            </a:pPr>
            <a:r>
              <a:rPr lang="zh-CN" altLang="en-US" sz="3300" dirty="0"/>
              <a:t>*****************************************************************************************************************************************************************************************************************************************************************************</a:t>
            </a:r>
            <a:r>
              <a:rPr lang="en-GB" altLang="zh-CN" sz="3300" dirty="0"/>
              <a:t> </a:t>
            </a:r>
            <a:endParaRPr lang="en-GB" altLang="zh-CN" sz="3300" dirty="0"/>
          </a:p>
          <a:p>
            <a:pPr eaLnBrk="1" hangingPunct="1">
              <a:spcBef>
                <a:spcPct val="0"/>
              </a:spcBef>
              <a:buFont typeface="Arial" panose="020B0604020202020204" pitchFamily="34" charset="0"/>
              <a:buNone/>
            </a:pPr>
            <a:endParaRPr lang="en-US" altLang="zh-CN" sz="3300" b="1" dirty="0"/>
          </a:p>
          <a:p>
            <a:pPr eaLnBrk="1" hangingPunct="1">
              <a:spcBef>
                <a:spcPct val="0"/>
              </a:spcBef>
              <a:buFont typeface="Arial" panose="020B0604020202020204" pitchFamily="34" charset="0"/>
              <a:buNone/>
            </a:pPr>
            <a:r>
              <a:rPr lang="en-US" altLang="zh-CN" sz="3300" b="1" dirty="0"/>
              <a:t>Conclusion</a:t>
            </a:r>
            <a:endParaRPr lang="en-US" altLang="zh-CN" sz="3300" b="1" dirty="0"/>
          </a:p>
          <a:p>
            <a:pPr eaLnBrk="1" hangingPunct="1">
              <a:spcBef>
                <a:spcPct val="0"/>
              </a:spcBef>
              <a:buNone/>
            </a:pPr>
            <a:r>
              <a:rPr lang="zh-CN" altLang="en-US" sz="3300" dirty="0"/>
              <a:t>*****************************************************************************************************************************************************************************************************************************************************************************</a:t>
            </a:r>
            <a:r>
              <a:rPr lang="en-GB" altLang="zh-CN" sz="3300" dirty="0"/>
              <a:t> </a:t>
            </a:r>
            <a:r>
              <a:rPr lang="zh-CN" altLang="en-US" sz="3300" dirty="0">
                <a:sym typeface="+mn-ea"/>
              </a:rPr>
              <a:t>*****************************************************************************************************************************************************************************************************************************************************************************</a:t>
            </a:r>
            <a:r>
              <a:rPr lang="en-GB" altLang="zh-CN" sz="3300" dirty="0">
                <a:sym typeface="+mn-ea"/>
              </a:rPr>
              <a:t> </a:t>
            </a:r>
            <a:endParaRPr lang="en-GB" altLang="zh-CN" sz="3300" dirty="0"/>
          </a:p>
          <a:p>
            <a:pPr eaLnBrk="1" hangingPunct="1">
              <a:spcBef>
                <a:spcPct val="0"/>
              </a:spcBef>
              <a:buNone/>
            </a:pPr>
            <a:endParaRPr lang="en-GB" altLang="zh-CN" sz="3300" dirty="0"/>
          </a:p>
        </p:txBody>
      </p:sp>
      <p:sp>
        <p:nvSpPr>
          <p:cNvPr id="2055" name="文本框 2"/>
          <p:cNvSpPr txBox="1">
            <a:spLocks noChangeArrowheads="1"/>
          </p:cNvSpPr>
          <p:nvPr/>
        </p:nvSpPr>
        <p:spPr bwMode="auto">
          <a:xfrm>
            <a:off x="720090" y="29314810"/>
            <a:ext cx="17703800" cy="161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altLang="zh-CN" sz="3300" b="1" dirty="0">
                <a:solidFill>
                  <a:srgbClr val="FF0000"/>
                </a:solidFill>
                <a:sym typeface="+mn-ea"/>
              </a:rPr>
              <a:t>Note: </a:t>
            </a:r>
            <a:r>
              <a:rPr lang="en-US" altLang="zh-CN" sz="3300" b="1" dirty="0">
                <a:solidFill>
                  <a:srgbClr val="FF0000"/>
                </a:solidFill>
                <a:sym typeface="+mn-ea"/>
              </a:rPr>
              <a:t>This is a sample of the ePoster. Please feel free to customize the content and layout of the ePoster, however the overall template size must remain unchanged. Please produce only one page for each abstract.  </a:t>
            </a:r>
            <a:endParaRPr lang="zh-CN" altLang="en-US" sz="3300" dirty="0">
              <a:solidFill>
                <a:srgbClr val="FF0000"/>
              </a:solidFill>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2350</Words>
  <Application>WPS 演示</Application>
  <PresentationFormat>自定义</PresentationFormat>
  <Paragraphs>20</Paragraphs>
  <Slides>1</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vt:i4>
      </vt:variant>
    </vt:vector>
  </HeadingPairs>
  <TitlesOfParts>
    <vt:vector size="11" baseType="lpstr">
      <vt:lpstr>Arial</vt:lpstr>
      <vt:lpstr>宋体</vt:lpstr>
      <vt:lpstr>Wingdings</vt:lpstr>
      <vt:lpstr>Calibri</vt:lpstr>
      <vt:lpstr>Times New Roman</vt:lpstr>
      <vt:lpstr>黑体</vt:lpstr>
      <vt:lpstr>微软雅黑</vt:lpstr>
      <vt:lpstr>Arial Unicode MS</vt:lpstr>
      <vt:lpstr>等线</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白京山</cp:lastModifiedBy>
  <cp:revision>37</cp:revision>
  <dcterms:created xsi:type="dcterms:W3CDTF">2012-09-14T09:49:00Z</dcterms:created>
  <dcterms:modified xsi:type="dcterms:W3CDTF">2026-08-13T04:48:26Z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1B5CE52CB25F48D99360A47D0DAE4B9E_13</vt:lpwstr>
  </property>
  <property fmtid="{D5CDD505-2E9C-101B-9397-08002B2CF9AE}" pid="3" name="KSOProductBuildVer">
    <vt:lpwstr>2052-12.1.0.28043</vt:lpwstr>
  </property>
</Properties>
</file>