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58" r:id="rId2"/>
    <p:sldId id="263" r:id="rId3"/>
    <p:sldId id="264" r:id="rId4"/>
    <p:sldId id="265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58"/>
  </p:normalViewPr>
  <p:slideViewPr>
    <p:cSldViewPr snapToGrid="0">
      <p:cViewPr varScale="1">
        <p:scale>
          <a:sx n="120" d="100"/>
          <a:sy n="120" d="100"/>
        </p:scale>
        <p:origin x="4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088951690586707E-2"/>
          <c:y val="0.16307199291322699"/>
          <c:w val="0.92074592074592099"/>
          <c:h val="0.518688269747518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Item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1.0134937488082401E-3"/>
                  <c:y val="1.1875636919228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5EB-FF45-9423-D4940003D732}"/>
                </c:ext>
              </c:extLst>
            </c:dLbl>
            <c:dLbl>
              <c:idx val="1"/>
              <c:layout>
                <c:manualLayout>
                  <c:x val="1.16182607188449E-3"/>
                  <c:y val="1.45670469467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5EB-FF45-9423-D4940003D732}"/>
                </c:ext>
              </c:extLst>
            </c:dLbl>
            <c:dLbl>
              <c:idx val="2"/>
              <c:layout>
                <c:manualLayout>
                  <c:x val="3.10433825391177E-3"/>
                  <c:y val="1.652520873318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5EB-FF45-9423-D4940003D732}"/>
                </c:ext>
              </c:extLst>
            </c:dLbl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3.4</c:v>
                </c:pt>
                <c:pt idx="1">
                  <c:v>26.3</c:v>
                </c:pt>
                <c:pt idx="2">
                  <c:v>37.5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EB-FF45-9423-D4940003D73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Item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2.36495019712491E-4"/>
                  <c:y val="2.50812349105105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5EB-FF45-9423-D4940003D732}"/>
                </c:ext>
              </c:extLst>
            </c:dLbl>
            <c:dLbl>
              <c:idx val="1"/>
              <c:layout>
                <c:manualLayout>
                  <c:x val="2.7158296737910801E-3"/>
                  <c:y val="3.9749849636635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5EB-FF45-9423-D4940003D732}"/>
                </c:ext>
              </c:extLst>
            </c:dLbl>
            <c:dLbl>
              <c:idx val="2"/>
              <c:layout>
                <c:manualLayout>
                  <c:x val="2.3273395248161999E-3"/>
                  <c:y val="5.442162080824480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5EB-FF45-9423-D4940003D732}"/>
                </c:ext>
              </c:extLst>
            </c:dLbl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4</c:v>
                </c:pt>
                <c:pt idx="1">
                  <c:v>28</c:v>
                </c:pt>
                <c:pt idx="2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5EB-FF45-9423-D4940003D732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Item C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5</c:v>
                </c:pt>
                <c:pt idx="1">
                  <c:v>29</c:v>
                </c:pt>
                <c:pt idx="2">
                  <c:v>45.3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5EB-FF45-9423-D4940003D732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Item D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</c:strCache>
            </c:strRef>
          </c:cat>
          <c:val>
            <c:numRef>
              <c:f>Sheet1!$B$5:$D$5</c:f>
              <c:numCache>
                <c:formatCode>General</c:formatCode>
                <c:ptCount val="3"/>
                <c:pt idx="0">
                  <c:v>7</c:v>
                </c:pt>
                <c:pt idx="1">
                  <c:v>35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5EB-FF45-9423-D4940003D7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8"/>
        <c:axId val="411340792"/>
        <c:axId val="411340008"/>
      </c:barChart>
      <c:catAx>
        <c:axId val="411340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 cap="flat" cmpd="sng" algn="ctr">
            <a:solidFill>
              <a:schemeClr val="tx1"/>
            </a:solidFill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11340008"/>
        <c:crosses val="autoZero"/>
        <c:auto val="1"/>
        <c:lblAlgn val="ctr"/>
        <c:lblOffset val="100"/>
        <c:tickLblSkip val="1"/>
        <c:noMultiLvlLbl val="0"/>
      </c:catAx>
      <c:valAx>
        <c:axId val="411340008"/>
        <c:scaling>
          <c:orientation val="minMax"/>
          <c:max val="50"/>
        </c:scaling>
        <c:delete val="1"/>
        <c:axPos val="l"/>
        <c:numFmt formatCode="General" sourceLinked="1"/>
        <c:majorTickMark val="out"/>
        <c:minorTickMark val="none"/>
        <c:tickLblPos val="nextTo"/>
        <c:crossAx val="411340792"/>
        <c:crosses val="autoZero"/>
        <c:crossBetween val="between"/>
        <c:majorUnit val="10"/>
      </c:valAx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ayout>
        <c:manualLayout>
          <c:xMode val="edge"/>
          <c:yMode val="edge"/>
          <c:x val="0.13552694661970099"/>
          <c:y val="0.84427684155726601"/>
          <c:w val="0.75188959905116504"/>
          <c:h val="9.04645476772616E-2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1512d7b-c960-48b4-b901-bed6e89abe3d}"/>
      </c:ext>
    </c:extLst>
  </c:chart>
  <c:txPr>
    <a:bodyPr/>
    <a:lstStyle/>
    <a:p>
      <a:pPr>
        <a:defRPr lang="zh-CN" sz="1600">
          <a:solidFill>
            <a:schemeClr val="tx1"/>
          </a:solidFill>
        </a:defRPr>
      </a:pPr>
      <a:endParaRPr lang="zh-CN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0.0668</cdr:x>
      <cdr:y>0</cdr:y>
    </cdr:from>
    <cdr:to>
      <cdr:x>0.0668</cdr:x>
      <cdr:y>0.69921</cdr:y>
    </cdr:to>
    <cdr:cxnSp macro="">
      <cdr:nvCxnSpPr>
        <cdr:cNvPr id="2" name="直接连接符 1">
          <a:extLst xmlns:a="http://schemas.openxmlformats.org/drawingml/2006/main">
            <a:ext uri="{FF2B5EF4-FFF2-40B4-BE49-F238E27FC236}">
              <a16:creationId xmlns:a16="http://schemas.microsoft.com/office/drawing/2014/main" id="{03857065-669D-F0E4-8E3D-4390588B808E}"/>
            </a:ext>
          </a:extLst>
        </cdr:cNvPr>
        <cdr:cNvCxnSpPr/>
      </cdr:nvCxnSpPr>
      <cdr:spPr>
        <a:xfrm xmlns:a="http://schemas.openxmlformats.org/drawingml/2006/main">
          <a:off x="506743" y="0"/>
          <a:ext cx="0" cy="2410865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2026/8/10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</a:ln>
        </p:spPr>
        <p:txBody>
          <a:bodyPr/>
          <a:lstStyle/>
          <a:p>
            <a:fld id="{A51CE614-F196-4BA2-8350-BC57E835D810}" type="slidenum">
              <a:rPr lang="en-US" smtClean="0">
                <a:ea typeface="ヒラギノ角ゴ Pro W3" panose="020B0300000000000000" charset="-128"/>
                <a:cs typeface="ヒラギノ角ゴ Pro W3" panose="020B0300000000000000" charset="-128"/>
              </a:rPr>
              <a:t>3</a:t>
            </a:fld>
            <a:endParaRPr lang="en-US">
              <a:ea typeface="ヒラギノ角ゴ Pro W3" panose="020B0300000000000000" charset="-128"/>
              <a:cs typeface="ヒラギノ角ゴ Pro W3" panose="020B0300000000000000" charset="-128"/>
            </a:endParaRPr>
          </a:p>
        </p:txBody>
      </p:sp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4016375" y="8904288"/>
            <a:ext cx="3070225" cy="4683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4038" tIns="47020" rIns="94038" bIns="47020" anchor="b"/>
          <a:lstStyle/>
          <a:p>
            <a:pPr algn="r" defTabSz="939800"/>
            <a:fld id="{E08F1729-A916-46E1-ACFE-D500AD0D2731}" type="slidenum">
              <a:rPr lang="en-US" sz="1200" b="0" i="0">
                <a:solidFill>
                  <a:schemeClr val="tx1"/>
                </a:solidFill>
                <a:cs typeface="ヒラギノ角ゴ Pro W3" panose="020B0300000000000000" charset="-128"/>
              </a:rPr>
              <a:t>3</a:t>
            </a:fld>
            <a:endParaRPr lang="en-US" sz="1200" b="0" i="0">
              <a:solidFill>
                <a:schemeClr val="tx1"/>
              </a:solidFill>
              <a:cs typeface="ヒラギノ角ゴ Pro W3" panose="020B0300000000000000" charset="-128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248400" cy="3516312"/>
          </a:xfrm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430" tIns="46215" rIns="92430" bIns="46215"/>
          <a:lstStyle/>
          <a:p>
            <a:pPr marL="228600" indent="-228600" eaLnBrk="1" hangingPunct="1"/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</a:ln>
        </p:spPr>
        <p:txBody>
          <a:bodyPr/>
          <a:lstStyle/>
          <a:p>
            <a:fld id="{B4EF0166-5145-4BB5-B825-0B7A11435F04}" type="slidenum">
              <a:rPr lang="en-US" smtClean="0">
                <a:ea typeface="ヒラギノ角ゴ Pro W3" panose="020B0300000000000000" charset="-128"/>
                <a:cs typeface="ヒラギノ角ゴ Pro W3" panose="020B0300000000000000" charset="-128"/>
              </a:rPr>
              <a:t>4</a:t>
            </a:fld>
            <a:endParaRPr lang="en-US">
              <a:ea typeface="ヒラギノ角ゴ Pro W3" panose="020B0300000000000000" charset="-128"/>
              <a:cs typeface="ヒラギノ角ゴ Pro W3" panose="020B0300000000000000" charset="-128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248400" cy="3516312"/>
          </a:xfrm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4205"/>
            <a:ext cx="12192000" cy="68495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C82D3-52F6-2E44-9279-76A765A8D30A}" type="datetimeFigureOut">
              <a:rPr kumimoji="1" lang="zh-CN" altLang="en-US" smtClean="0"/>
              <a:t>2026/8/10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D14EE-C349-8142-9405-1E3753AC84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C82D3-52F6-2E44-9279-76A765A8D30A}" type="datetimeFigureOut">
              <a:rPr kumimoji="1" lang="zh-CN" altLang="en-US" smtClean="0"/>
              <a:t>2026/8/10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D14EE-C349-8142-9405-1E3753AC84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C82D3-52F6-2E44-9279-76A765A8D30A}" type="datetimeFigureOut">
              <a:rPr kumimoji="1" lang="zh-CN" altLang="en-US" smtClean="0"/>
              <a:t>2026/8/10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D14EE-C349-8142-9405-1E3753AC84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C82D3-52F6-2E44-9279-76A765A8D30A}" type="datetimeFigureOut">
              <a:rPr kumimoji="1" lang="zh-CN" altLang="en-US" smtClean="0"/>
              <a:t>2026/8/10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D14EE-C349-8142-9405-1E3753AC84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C82D3-52F6-2E44-9279-76A765A8D30A}" type="datetimeFigureOut">
              <a:rPr kumimoji="1" lang="zh-CN" altLang="en-US" smtClean="0"/>
              <a:t>2026/8/10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D14EE-C349-8142-9405-1E3753AC84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C82D3-52F6-2E44-9279-76A765A8D30A}" type="datetimeFigureOut">
              <a:rPr kumimoji="1" lang="zh-CN" altLang="en-US" smtClean="0"/>
              <a:t>2026/8/10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D14EE-C349-8142-9405-1E3753AC84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C82D3-52F6-2E44-9279-76A765A8D30A}" type="datetimeFigureOut">
              <a:rPr kumimoji="1" lang="zh-CN" altLang="en-US" smtClean="0"/>
              <a:t>2026/8/10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D14EE-C349-8142-9405-1E3753AC84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C82D3-52F6-2E44-9279-76A765A8D30A}" type="datetimeFigureOut">
              <a:rPr kumimoji="1" lang="zh-CN" altLang="en-US" smtClean="0"/>
              <a:t>2026/8/10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D14EE-C349-8142-9405-1E3753AC84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C82D3-52F6-2E44-9279-76A765A8D30A}" type="datetimeFigureOut">
              <a:rPr kumimoji="1" lang="zh-CN" altLang="en-US" smtClean="0"/>
              <a:t>2026/8/10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D14EE-C349-8142-9405-1E3753AC84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C82D3-52F6-2E44-9279-76A765A8D30A}" type="datetimeFigureOut">
              <a:rPr kumimoji="1" lang="zh-CN" altLang="en-US" smtClean="0"/>
              <a:t>2026/8/10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D14EE-C349-8142-9405-1E3753AC84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-1" y="0"/>
            <a:ext cx="12196482" cy="68579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58190" y="2138680"/>
            <a:ext cx="5337810" cy="1004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Arial Bold" panose="020B0604020202090204" charset="0"/>
                <a:cs typeface="Arial Bold" panose="020B0604020202090204" charset="0"/>
              </a:rPr>
              <a:t>Slide Template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10260" y="3809158"/>
            <a:ext cx="3442763" cy="9378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Subtitle: </a:t>
            </a:r>
          </a:p>
          <a:p>
            <a:r>
              <a:rPr lang="en-US" altLang="zh-CN" sz="2000" b="1" dirty="0">
                <a:solidFill>
                  <a:schemeClr val="bg1"/>
                </a:solidFill>
                <a:sym typeface="+mn-ea"/>
              </a:rPr>
              <a:t>Name: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08541" y="951158"/>
            <a:ext cx="10358967" cy="755651"/>
          </a:xfrm>
          <a:prstGeom prst="rect">
            <a:avLst/>
          </a:prstGeom>
        </p:spPr>
        <p:txBody>
          <a:bodyPr/>
          <a:lstStyle/>
          <a:p>
            <a:pPr algn="l" eaLnBrk="1" hangingPunct="1"/>
            <a:r>
              <a:rPr lang="en-US" kern="1200" dirty="0">
                <a:latin typeface="Aptos" panose="020B0004020202020204" pitchFamily="34" charset="0"/>
              </a:rPr>
              <a:t>Text Slide – Titles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08541" y="1953895"/>
            <a:ext cx="10974917" cy="4114800"/>
          </a:xfrm>
          <a:prstGeom prst="rect">
            <a:avLst/>
          </a:prstGeom>
        </p:spPr>
        <p:txBody>
          <a:bodyPr/>
          <a:lstStyle/>
          <a:p>
            <a:pPr marL="214630" indent="-214630" eaLnBrk="1" hangingPunct="1">
              <a:buClr>
                <a:srgbClr val="FF009E"/>
              </a:buClr>
            </a:pPr>
            <a:r>
              <a:rPr lang="en-US" b="1" dirty="0">
                <a:solidFill>
                  <a:srgbClr val="00B0F0"/>
                </a:solidFill>
                <a:latin typeface="Aptos" panose="020B0004020202020204" pitchFamily="34" charset="0"/>
              </a:rPr>
              <a:t>Light Blue</a:t>
            </a:r>
            <a:r>
              <a:rPr lang="en-US" b="1" dirty="0">
                <a:solidFill>
                  <a:schemeClr val="bg2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ptos" panose="020B0004020202020204" pitchFamily="34" charset="0"/>
              </a:rPr>
              <a:t>text can be used as a highlight color</a:t>
            </a:r>
          </a:p>
          <a:p>
            <a:pPr lvl="1" eaLnBrk="1" hangingPunct="1">
              <a:buClr>
                <a:srgbClr val="FF009E"/>
              </a:buClr>
            </a:pPr>
            <a:r>
              <a:rPr lang="en-US" dirty="0">
                <a:solidFill>
                  <a:schemeClr val="tx1"/>
                </a:solidFill>
                <a:latin typeface="Aptos" panose="020B0004020202020204" pitchFamily="34" charset="0"/>
              </a:rPr>
              <a:t>No text shadows on any text</a:t>
            </a:r>
          </a:p>
          <a:p>
            <a:pPr marL="214630" indent="-214630" eaLnBrk="1" hangingPunct="1">
              <a:buClr>
                <a:srgbClr val="FF009E"/>
              </a:buClr>
            </a:pPr>
            <a:r>
              <a:rPr lang="en-US" i="1" dirty="0">
                <a:solidFill>
                  <a:schemeClr val="tx1"/>
                </a:solidFill>
                <a:latin typeface="Aptos" panose="020B0004020202020204" pitchFamily="34" charset="0"/>
              </a:rPr>
              <a:t>Italics</a:t>
            </a:r>
            <a:r>
              <a:rPr lang="en-US" dirty="0">
                <a:solidFill>
                  <a:schemeClr val="tx1"/>
                </a:solidFill>
                <a:latin typeface="Aptos" panose="020B0004020202020204" pitchFamily="34" charset="0"/>
              </a:rPr>
              <a:t> are better to emphasize words rather than underline</a:t>
            </a:r>
          </a:p>
          <a:p>
            <a:pPr marL="214630" indent="-214630" eaLnBrk="1" hangingPunct="1">
              <a:buClr>
                <a:srgbClr val="FF009E"/>
              </a:buClr>
            </a:pPr>
            <a:r>
              <a:rPr lang="en-US" dirty="0">
                <a:solidFill>
                  <a:schemeClr val="tx1"/>
                </a:solidFill>
                <a:latin typeface="Aptos" panose="020B0004020202020204" pitchFamily="34" charset="0"/>
              </a:rPr>
              <a:t>Line spacing should be 1 Line with 0.3 before each paragraph</a:t>
            </a:r>
          </a:p>
          <a:p>
            <a:pPr marL="214630" indent="-214630" eaLnBrk="1" hangingPunct="1">
              <a:buClr>
                <a:srgbClr val="FF009E"/>
              </a:buClr>
            </a:pPr>
            <a:r>
              <a:rPr lang="en-US" dirty="0">
                <a:solidFill>
                  <a:schemeClr val="tx1"/>
                </a:solidFill>
                <a:latin typeface="Aptos" panose="020B0004020202020204" pitchFamily="34" charset="0"/>
              </a:rPr>
              <a:t>Set the slide transition to wipe right</a:t>
            </a:r>
          </a:p>
          <a:p>
            <a:pPr marL="214630" indent="-214630" eaLnBrk="1" hangingPunct="1">
              <a:buClr>
                <a:srgbClr val="FF009E"/>
              </a:buClr>
            </a:pPr>
            <a:r>
              <a:rPr lang="en-US" dirty="0">
                <a:solidFill>
                  <a:schemeClr val="tx1"/>
                </a:solidFill>
                <a:latin typeface="Aptos" panose="020B0004020202020204" pitchFamily="34" charset="0"/>
              </a:rPr>
              <a:t>Remove unnecessary animations</a:t>
            </a:r>
          </a:p>
        </p:txBody>
      </p:sp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8" name="Rectangle 7"/>
          <p:cNvSpPr>
            <a:spLocks noGrp="1" noChangeArrowheads="1"/>
          </p:cNvSpPr>
          <p:nvPr>
            <p:ph type="title"/>
          </p:nvPr>
        </p:nvSpPr>
        <p:spPr>
          <a:xfrm>
            <a:off x="657840" y="835718"/>
            <a:ext cx="10358967" cy="755651"/>
          </a:xfrm>
        </p:spPr>
        <p:txBody>
          <a:bodyPr/>
          <a:lstStyle/>
          <a:p>
            <a:pPr eaLnBrk="1" hangingPunct="1"/>
            <a:r>
              <a:rPr lang="en-US" kern="1200" dirty="0"/>
              <a:t>Charts Slide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3025645" y="6057383"/>
            <a:ext cx="5631824" cy="55408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/>
            <a:r>
              <a:rPr lang="en-US" sz="1865" i="0" dirty="0">
                <a:solidFill>
                  <a:schemeClr val="tx1"/>
                </a:solidFill>
              </a:rPr>
              <a:t>Notes:</a:t>
            </a:r>
          </a:p>
        </p:txBody>
      </p:sp>
      <p:sp>
        <p:nvSpPr>
          <p:cNvPr id="17" name="Text Box 76"/>
          <p:cNvSpPr txBox="1">
            <a:spLocks noChangeArrowheads="1"/>
          </p:cNvSpPr>
          <p:nvPr/>
        </p:nvSpPr>
        <p:spPr bwMode="invGray">
          <a:xfrm>
            <a:off x="8297555" y="1400538"/>
            <a:ext cx="1722439" cy="4203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sz="2135" dirty="0">
                <a:solidFill>
                  <a:schemeClr val="tx1"/>
                </a:solidFill>
                <a:cs typeface="ヒラギノ角ゴ Pro W3" panose="020B0300000000000000" charset="-128"/>
                <a:sym typeface="Symbol" panose="05050102010706020507" pitchFamily="18" charset="2"/>
              </a:rPr>
              <a:t>p = 0.125</a:t>
            </a:r>
          </a:p>
        </p:txBody>
      </p:sp>
      <p:sp>
        <p:nvSpPr>
          <p:cNvPr id="18" name="Text Box 76"/>
          <p:cNvSpPr txBox="1">
            <a:spLocks noChangeArrowheads="1"/>
          </p:cNvSpPr>
          <p:nvPr/>
        </p:nvSpPr>
        <p:spPr bwMode="invGray">
          <a:xfrm>
            <a:off x="5091916" y="2222865"/>
            <a:ext cx="1703388" cy="4203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sz="2135" dirty="0">
                <a:solidFill>
                  <a:schemeClr val="bg2">
                    <a:lumMod val="75000"/>
                    <a:lumOff val="25000"/>
                  </a:schemeClr>
                </a:solidFill>
                <a:cs typeface="ヒラギノ角ゴ Pro W3" panose="020B0300000000000000" charset="-128"/>
                <a:sym typeface="Symbol" panose="05050102010706020507" pitchFamily="18" charset="2"/>
              </a:rPr>
              <a:t>p = NS</a:t>
            </a:r>
            <a:endParaRPr lang="en-US" sz="2135" dirty="0">
              <a:solidFill>
                <a:schemeClr val="bg2">
                  <a:lumMod val="75000"/>
                  <a:lumOff val="25000"/>
                </a:schemeClr>
              </a:solidFill>
              <a:cs typeface="ヒラギノ角ゴ Pro W3" panose="020B0300000000000000" charset="-128"/>
            </a:endParaRPr>
          </a:p>
        </p:txBody>
      </p:sp>
      <p:sp>
        <p:nvSpPr>
          <p:cNvPr id="19" name="Text Box 76"/>
          <p:cNvSpPr txBox="1">
            <a:spLocks noChangeArrowheads="1"/>
          </p:cNvSpPr>
          <p:nvPr/>
        </p:nvSpPr>
        <p:spPr bwMode="invGray">
          <a:xfrm>
            <a:off x="1947704" y="3591074"/>
            <a:ext cx="2070100" cy="4203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sz="2135" dirty="0">
                <a:solidFill>
                  <a:schemeClr val="bg2">
                    <a:lumMod val="75000"/>
                    <a:lumOff val="25000"/>
                  </a:schemeClr>
                </a:solidFill>
                <a:cs typeface="ヒラギノ角ゴ Pro W3" panose="020B0300000000000000" charset="-128"/>
                <a:sym typeface="Symbol" panose="05050102010706020507" pitchFamily="18" charset="2"/>
              </a:rPr>
              <a:t>p = 0.001</a:t>
            </a:r>
            <a:endParaRPr lang="en-US" sz="2135" dirty="0">
              <a:solidFill>
                <a:schemeClr val="bg2">
                  <a:lumMod val="75000"/>
                  <a:lumOff val="25000"/>
                </a:schemeClr>
              </a:solidFill>
              <a:cs typeface="ヒラギノ角ゴ Pro W3" panose="020B0300000000000000" charset="-128"/>
            </a:endParaRPr>
          </a:p>
        </p:txBody>
      </p:sp>
      <p:sp>
        <p:nvSpPr>
          <p:cNvPr id="20" name="Text Box 76"/>
          <p:cNvSpPr txBox="1">
            <a:spLocks noChangeArrowheads="1"/>
          </p:cNvSpPr>
          <p:nvPr/>
        </p:nvSpPr>
        <p:spPr bwMode="invGray">
          <a:xfrm rot="16200000">
            <a:off x="-79772" y="3145602"/>
            <a:ext cx="2070100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sz="2400" i="0" dirty="0">
                <a:solidFill>
                  <a:schemeClr val="bg2">
                    <a:lumMod val="75000"/>
                    <a:lumOff val="25000"/>
                  </a:schemeClr>
                </a:solidFill>
                <a:ea typeface="MS PGothic" panose="020B0600070205080204" pitchFamily="34" charset="-128"/>
                <a:sym typeface="Symbol" panose="05050102010706020507" pitchFamily="18" charset="2"/>
              </a:rPr>
              <a:t>Axis Title</a:t>
            </a:r>
            <a:endParaRPr lang="en-US" sz="2400" i="0" dirty="0">
              <a:solidFill>
                <a:schemeClr val="bg2">
                  <a:lumMod val="75000"/>
                  <a:lumOff val="25000"/>
                </a:schemeClr>
              </a:solidFill>
              <a:ea typeface="MS PGothic" panose="020B0600070205080204" pitchFamily="34" charset="-128"/>
            </a:endParaRPr>
          </a:p>
        </p:txBody>
      </p:sp>
      <p:graphicFrame>
        <p:nvGraphicFramePr>
          <p:cNvPr id="13" name="Object 62"/>
          <p:cNvGraphicFramePr/>
          <p:nvPr/>
        </p:nvGraphicFramePr>
        <p:xfrm>
          <a:off x="779903" y="1611943"/>
          <a:ext cx="10114844" cy="459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7604" name="Group 4"/>
          <p:cNvGraphicFramePr>
            <a:graphicFrameLocks noGrp="1"/>
          </p:cNvGraphicFramePr>
          <p:nvPr/>
        </p:nvGraphicFramePr>
        <p:xfrm>
          <a:off x="632177" y="1687336"/>
          <a:ext cx="11054080" cy="3326130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2883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6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7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71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89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kumimoji="0" lang="en-US" sz="2135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OUTCOME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kumimoji="0" lang="en-US" sz="2135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Outcome 1</a:t>
                      </a:r>
                    </a:p>
                  </a:txBody>
                  <a:tcPr marT="45724" marB="45724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lang="en-US" sz="2135" dirty="0">
                          <a:ln>
                            <a:noFill/>
                          </a:ln>
                          <a:effectLst/>
                          <a:sym typeface="+mn-ea"/>
                        </a:rPr>
                        <a:t>Outcome 2</a:t>
                      </a:r>
                      <a:endParaRPr kumimoji="0" lang="en-US" sz="2135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24" marB="45724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lang="en-US" sz="2135" dirty="0">
                          <a:ln>
                            <a:noFill/>
                          </a:ln>
                          <a:effectLst/>
                          <a:sym typeface="+mn-ea"/>
                        </a:rPr>
                        <a:t>Outcome 3</a:t>
                      </a:r>
                      <a:endParaRPr kumimoji="0" lang="en-US" sz="2135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24" marB="45724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kumimoji="0" lang="en-US" sz="2135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Group 1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kumimoji="0" lang="en-US" sz="2135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</a:p>
                  </a:txBody>
                  <a:tcPr marT="45724" marB="45724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kumimoji="0" lang="en-US" sz="2135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</a:p>
                  </a:txBody>
                  <a:tcPr marT="45724" marB="45724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kumimoji="0" lang="en-US" sz="2135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</a:p>
                  </a:txBody>
                  <a:tcPr marT="45724" marB="45724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8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lang="en-US" sz="2135" dirty="0">
                          <a:ln>
                            <a:noFill/>
                          </a:ln>
                          <a:effectLst/>
                          <a:sym typeface="+mn-ea"/>
                        </a:rPr>
                        <a:t>Group 2</a:t>
                      </a:r>
                      <a:endParaRPr kumimoji="0" lang="en-US" sz="2135" u="none" strike="noStrike" cap="none" normalizeH="0" baseline="0" dirty="0" err="1">
                        <a:ln>
                          <a:noFill/>
                        </a:ln>
                        <a:effectLst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kumimoji="0" lang="en-US" sz="2135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</a:p>
                  </a:txBody>
                  <a:tcPr marT="45724" marB="45724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kumimoji="0" lang="en-US" sz="2135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</a:p>
                  </a:txBody>
                  <a:tcPr marT="45724" marB="45724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kumimoji="0" lang="en-US" sz="2135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</a:p>
                  </a:txBody>
                  <a:tcPr marT="45724" marB="45724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8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135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  - abc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kumimoji="0" lang="en-US" sz="2135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</a:p>
                  </a:txBody>
                  <a:tcPr marT="45724" marB="45724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kumimoji="0" lang="en-US" sz="2135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</a:p>
                  </a:txBody>
                  <a:tcPr marT="45724" marB="45724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kumimoji="0" lang="en-US" sz="2135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</a:p>
                  </a:txBody>
                  <a:tcPr marT="45724" marB="45724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135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  - def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kumimoji="0" lang="en-US" sz="2135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</a:p>
                  </a:txBody>
                  <a:tcPr marT="45724" marB="45724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kumimoji="0" lang="en-US" sz="2135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</a:p>
                  </a:txBody>
                  <a:tcPr marT="45724" marB="45724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kumimoji="0" lang="en-US" sz="2135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</a:p>
                  </a:txBody>
                  <a:tcPr marT="45724" marB="45724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08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lang="en-US" sz="2135" dirty="0">
                          <a:ln>
                            <a:noFill/>
                          </a:ln>
                          <a:effectLst/>
                          <a:sym typeface="+mn-ea"/>
                        </a:rPr>
                        <a:t>Group 2</a:t>
                      </a:r>
                      <a:endParaRPr kumimoji="0" lang="en-US" sz="2135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kumimoji="0" lang="en-US" sz="2135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</a:p>
                  </a:txBody>
                  <a:tcPr marT="45724" marB="45724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kumimoji="0" lang="en-US" sz="2135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</a:p>
                  </a:txBody>
                  <a:tcPr marT="45724" marB="45724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</a:pPr>
                      <a:r>
                        <a:rPr kumimoji="0" lang="en-US" sz="2135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</a:p>
                  </a:txBody>
                  <a:tcPr marT="45724" marB="45724"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3280088" y="5490996"/>
            <a:ext cx="5631824" cy="67086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/>
            <a:r>
              <a:rPr lang="en-US" sz="1865" i="0" dirty="0">
                <a:solidFill>
                  <a:schemeClr val="tx1"/>
                </a:solidFill>
              </a:rPr>
              <a:t>Notes: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963930"/>
            <a:ext cx="10515600" cy="723265"/>
          </a:xfrm>
        </p:spPr>
        <p:txBody>
          <a:bodyPr/>
          <a:lstStyle/>
          <a:p>
            <a:r>
              <a:rPr lang="en-US" dirty="0"/>
              <a:t>Table Slide</a:t>
            </a:r>
          </a:p>
        </p:txBody>
      </p:sp>
    </p:spTree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</Words>
  <Application>Microsoft Macintosh PowerPoint</Application>
  <PresentationFormat>宽屏</PresentationFormat>
  <Paragraphs>51</Paragraphs>
  <Slides>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Arial Bold</vt:lpstr>
      <vt:lpstr>MS PGothic</vt:lpstr>
      <vt:lpstr>ヒラギノ角ゴ Pro W3</vt:lpstr>
      <vt:lpstr>Aptos</vt:lpstr>
      <vt:lpstr>Arial</vt:lpstr>
      <vt:lpstr>Calibri</vt:lpstr>
      <vt:lpstr>Office 主题​​</vt:lpstr>
      <vt:lpstr>PowerPoint 演示文稿</vt:lpstr>
      <vt:lpstr>Text Slide – Titles</vt:lpstr>
      <vt:lpstr>Charts Slide</vt:lpstr>
      <vt:lpstr>Table Slide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office</cp:lastModifiedBy>
  <cp:revision>8</cp:revision>
  <dcterms:created xsi:type="dcterms:W3CDTF">2026-08-06T05:19:00Z</dcterms:created>
  <dcterms:modified xsi:type="dcterms:W3CDTF">2026-08-10T03:37:06Z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CAAFBCBDD7084FCFB1A1D2CB76FB77F2_13</vt:lpwstr>
  </property>
</Properties>
</file>