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Lst>
  <p:sldSz cx="18722975" cy="33281620"/>
  <p:notesSz cx="6858000" cy="9144000"/>
  <p:defaultTextStyle>
    <a:defPPr>
      <a:defRPr lang="zh-CN"/>
    </a:defPPr>
    <a:lvl1pPr algn="l" defTabSz="2968625" rtl="0" eaLnBrk="0" fontAlgn="base" hangingPunct="0">
      <a:spcBef>
        <a:spcPct val="0"/>
      </a:spcBef>
      <a:spcAft>
        <a:spcPct val="0"/>
      </a:spcAft>
      <a:defRPr sz="5800" kern="1200">
        <a:solidFill>
          <a:schemeClr val="tx1"/>
        </a:solidFill>
        <a:latin typeface="Calibri" panose="020F0502020204030204" pitchFamily="34" charset="0"/>
        <a:ea typeface="宋体" panose="02010600030101010101" pitchFamily="2" charset="-122"/>
        <a:cs typeface="+mn-cs"/>
      </a:defRPr>
    </a:lvl1pPr>
    <a:lvl2pPr marL="1484630" indent="-730250" algn="l" defTabSz="2968625" rtl="0" eaLnBrk="0" fontAlgn="base" hangingPunct="0">
      <a:spcBef>
        <a:spcPct val="0"/>
      </a:spcBef>
      <a:spcAft>
        <a:spcPct val="0"/>
      </a:spcAft>
      <a:defRPr sz="5800" kern="1200">
        <a:solidFill>
          <a:schemeClr val="tx1"/>
        </a:solidFill>
        <a:latin typeface="Calibri" panose="020F0502020204030204" pitchFamily="34" charset="0"/>
        <a:ea typeface="宋体" panose="02010600030101010101" pitchFamily="2" charset="-122"/>
        <a:cs typeface="+mn-cs"/>
      </a:defRPr>
    </a:lvl2pPr>
    <a:lvl3pPr marL="2968625" indent="-1460500" algn="l" defTabSz="2968625" rtl="0" eaLnBrk="0" fontAlgn="base" hangingPunct="0">
      <a:spcBef>
        <a:spcPct val="0"/>
      </a:spcBef>
      <a:spcAft>
        <a:spcPct val="0"/>
      </a:spcAft>
      <a:defRPr sz="5800" kern="1200">
        <a:solidFill>
          <a:schemeClr val="tx1"/>
        </a:solidFill>
        <a:latin typeface="Calibri" panose="020F0502020204030204" pitchFamily="34" charset="0"/>
        <a:ea typeface="宋体" panose="02010600030101010101" pitchFamily="2" charset="-122"/>
        <a:cs typeface="+mn-cs"/>
      </a:defRPr>
    </a:lvl3pPr>
    <a:lvl4pPr marL="4454525" indent="-2192655" algn="l" defTabSz="2968625" rtl="0" eaLnBrk="0" fontAlgn="base" hangingPunct="0">
      <a:spcBef>
        <a:spcPct val="0"/>
      </a:spcBef>
      <a:spcAft>
        <a:spcPct val="0"/>
      </a:spcAft>
      <a:defRPr sz="5800" kern="1200">
        <a:solidFill>
          <a:schemeClr val="tx1"/>
        </a:solidFill>
        <a:latin typeface="Calibri" panose="020F0502020204030204" pitchFamily="34" charset="0"/>
        <a:ea typeface="宋体" panose="02010600030101010101" pitchFamily="2" charset="-122"/>
        <a:cs typeface="+mn-cs"/>
      </a:defRPr>
    </a:lvl4pPr>
    <a:lvl5pPr marL="5939155" indent="-2922905" algn="l" defTabSz="2968625" rtl="0" eaLnBrk="0" fontAlgn="base" hangingPunct="0">
      <a:spcBef>
        <a:spcPct val="0"/>
      </a:spcBef>
      <a:spcAft>
        <a:spcPct val="0"/>
      </a:spcAft>
      <a:defRPr sz="5800"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sz="5800"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sz="5800"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sz="5800"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sz="5800"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0483" userDrawn="1">
          <p15:clr>
            <a:srgbClr val="A4A3A4"/>
          </p15:clr>
        </p15:guide>
        <p15:guide id="2" pos="589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2"/>
    <p:restoredTop sz="93722" autoAdjust="0"/>
  </p:normalViewPr>
  <p:slideViewPr>
    <p:cSldViewPr showGuides="1">
      <p:cViewPr varScale="1">
        <p:scale>
          <a:sx n="21" d="100"/>
          <a:sy n="21" d="100"/>
        </p:scale>
        <p:origin x="2416" y="224"/>
      </p:cViewPr>
      <p:guideLst>
        <p:guide orient="horz" pos="10483"/>
        <p:guide pos="589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C7244-AE38-4243-89B7-A66E42FC87A2}"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2560638" y="1143000"/>
            <a:ext cx="17367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6DA4A9-1216-4347-AA69-1967AA6D0570}"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446DA4A9-1216-4347-AA69-1967AA6D0570}" type="slidenum">
              <a:rPr kumimoji="1" lang="zh-CN" altLang="en-US" smtClean="0"/>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404224" y="10338975"/>
            <a:ext cx="15914529" cy="713404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2808446" y="18859765"/>
            <a:ext cx="13106083" cy="8505383"/>
          </a:xfrm>
        </p:spPr>
        <p:txBody>
          <a:bodyPr/>
          <a:lstStyle>
            <a:lvl1pPr marL="0" indent="0" algn="ctr">
              <a:buNone/>
              <a:defRPr>
                <a:solidFill>
                  <a:schemeClr val="tx1">
                    <a:tint val="75000"/>
                  </a:schemeClr>
                </a:solidFill>
              </a:defRPr>
            </a:lvl1pPr>
            <a:lvl2pPr marL="1485900" indent="0" algn="ctr">
              <a:buNone/>
              <a:defRPr>
                <a:solidFill>
                  <a:schemeClr val="tx1">
                    <a:tint val="75000"/>
                  </a:schemeClr>
                </a:solidFill>
              </a:defRPr>
            </a:lvl2pPr>
            <a:lvl3pPr marL="2971165" indent="0" algn="ctr">
              <a:buNone/>
              <a:defRPr>
                <a:solidFill>
                  <a:schemeClr val="tx1">
                    <a:tint val="75000"/>
                  </a:schemeClr>
                </a:solidFill>
              </a:defRPr>
            </a:lvl3pPr>
            <a:lvl4pPr marL="4457065" indent="0" algn="ctr">
              <a:buNone/>
              <a:defRPr>
                <a:solidFill>
                  <a:schemeClr val="tx1">
                    <a:tint val="75000"/>
                  </a:schemeClr>
                </a:solidFill>
              </a:defRPr>
            </a:lvl4pPr>
            <a:lvl5pPr marL="5942965" indent="0" algn="ctr">
              <a:buNone/>
              <a:defRPr>
                <a:solidFill>
                  <a:schemeClr val="tx1">
                    <a:tint val="75000"/>
                  </a:schemeClr>
                </a:solidFill>
              </a:defRPr>
            </a:lvl5pPr>
            <a:lvl6pPr marL="7428230" indent="0" algn="ctr">
              <a:buNone/>
              <a:defRPr>
                <a:solidFill>
                  <a:schemeClr val="tx1">
                    <a:tint val="75000"/>
                  </a:schemeClr>
                </a:solidFill>
              </a:defRPr>
            </a:lvl6pPr>
            <a:lvl7pPr marL="8914130" indent="0" algn="ctr">
              <a:buNone/>
              <a:defRPr>
                <a:solidFill>
                  <a:schemeClr val="tx1">
                    <a:tint val="75000"/>
                  </a:schemeClr>
                </a:solidFill>
              </a:defRPr>
            </a:lvl7pPr>
            <a:lvl8pPr marL="10399395" indent="0" algn="ctr">
              <a:buNone/>
              <a:defRPr>
                <a:solidFill>
                  <a:schemeClr val="tx1">
                    <a:tint val="75000"/>
                  </a:schemeClr>
                </a:solidFill>
              </a:defRPr>
            </a:lvl8pPr>
            <a:lvl9pPr marL="11885295"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3807E68D-712F-2648-B49D-125FFFF96D40}"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1A81767-E58E-794B-9D76-C8BAF628ED09}" type="slidenum">
              <a:rPr lang="zh-CN" altLang="en-US"/>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F62AD2E8-3AA4-8B4F-96B1-0D6F43C23822}"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413AF5A-D73E-D842-B901-0DBBE2DBFF1B}" type="slidenum">
              <a:rPr lang="zh-CN" altLang="en-US"/>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0364487" y="3459169"/>
            <a:ext cx="6319004" cy="73744146"/>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1404222" y="3459169"/>
            <a:ext cx="18648215" cy="73744146"/>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82AC06BF-1247-384C-9028-EE1BC6044D26}"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1EEDDF4-09F9-8E46-93CB-88308B9C1B69}" type="slidenum">
              <a:rPr lang="zh-CN" altLang="en-US"/>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EF38C52A-A7FF-D341-98EB-04B912A94967}"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F5C776F-2875-D74E-A497-456159B20D70}" type="slidenum">
              <a:rPr lang="zh-CN" altLang="en-US"/>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478987" y="21386731"/>
            <a:ext cx="15914529" cy="6610163"/>
          </a:xfrm>
        </p:spPr>
        <p:txBody>
          <a:bodyPr anchor="t"/>
          <a:lstStyle>
            <a:lvl1pPr algn="l">
              <a:defRPr sz="13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1478987" y="14106307"/>
            <a:ext cx="15914529" cy="7280421"/>
          </a:xfrm>
        </p:spPr>
        <p:txBody>
          <a:bodyPr anchor="b"/>
          <a:lstStyle>
            <a:lvl1pPr marL="0" indent="0">
              <a:buNone/>
              <a:defRPr sz="6500">
                <a:solidFill>
                  <a:schemeClr val="tx1">
                    <a:tint val="75000"/>
                  </a:schemeClr>
                </a:solidFill>
              </a:defRPr>
            </a:lvl1pPr>
            <a:lvl2pPr marL="1485900" indent="0">
              <a:buNone/>
              <a:defRPr sz="5800">
                <a:solidFill>
                  <a:schemeClr val="tx1">
                    <a:tint val="75000"/>
                  </a:schemeClr>
                </a:solidFill>
              </a:defRPr>
            </a:lvl2pPr>
            <a:lvl3pPr marL="2971165" indent="0">
              <a:buNone/>
              <a:defRPr sz="5300">
                <a:solidFill>
                  <a:schemeClr val="tx1">
                    <a:tint val="75000"/>
                  </a:schemeClr>
                </a:solidFill>
              </a:defRPr>
            </a:lvl3pPr>
            <a:lvl4pPr marL="4457065" indent="0">
              <a:buNone/>
              <a:defRPr sz="4600">
                <a:solidFill>
                  <a:schemeClr val="tx1">
                    <a:tint val="75000"/>
                  </a:schemeClr>
                </a:solidFill>
              </a:defRPr>
            </a:lvl4pPr>
            <a:lvl5pPr marL="5942965" indent="0">
              <a:buNone/>
              <a:defRPr sz="4600">
                <a:solidFill>
                  <a:schemeClr val="tx1">
                    <a:tint val="75000"/>
                  </a:schemeClr>
                </a:solidFill>
              </a:defRPr>
            </a:lvl5pPr>
            <a:lvl6pPr marL="7428230" indent="0">
              <a:buNone/>
              <a:defRPr sz="4600">
                <a:solidFill>
                  <a:schemeClr val="tx1">
                    <a:tint val="75000"/>
                  </a:schemeClr>
                </a:solidFill>
              </a:defRPr>
            </a:lvl6pPr>
            <a:lvl7pPr marL="8914130" indent="0">
              <a:buNone/>
              <a:defRPr sz="4600">
                <a:solidFill>
                  <a:schemeClr val="tx1">
                    <a:tint val="75000"/>
                  </a:schemeClr>
                </a:solidFill>
              </a:defRPr>
            </a:lvl7pPr>
            <a:lvl8pPr marL="10399395" indent="0">
              <a:buNone/>
              <a:defRPr sz="4600">
                <a:solidFill>
                  <a:schemeClr val="tx1">
                    <a:tint val="75000"/>
                  </a:schemeClr>
                </a:solidFill>
              </a:defRPr>
            </a:lvl8pPr>
            <a:lvl9pPr marL="11885295" indent="0">
              <a:buNone/>
              <a:defRPr sz="4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lvl1pPr>
              <a:defRPr/>
            </a:lvl1pPr>
          </a:lstStyle>
          <a:p>
            <a:pPr>
              <a:defRPr/>
            </a:pPr>
            <a:fld id="{5FFC0EC1-A723-8047-8189-B669F9C1DBC3}"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A83CB51-FC63-F943-86F6-CDA829B2984D}" type="slidenum">
              <a:rPr lang="zh-CN" altLang="en-US"/>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1404224" y="20169472"/>
            <a:ext cx="12481984" cy="57033843"/>
          </a:xfrm>
        </p:spPr>
        <p:txBody>
          <a:bodyPr/>
          <a:lstStyle>
            <a:lvl1pPr>
              <a:defRPr sz="9000"/>
            </a:lvl1pPr>
            <a:lvl2pPr>
              <a:defRPr sz="7800"/>
            </a:lvl2pPr>
            <a:lvl3pPr>
              <a:defRPr sz="6500"/>
            </a:lvl3pPr>
            <a:lvl4pPr>
              <a:defRPr sz="5800"/>
            </a:lvl4pPr>
            <a:lvl5pPr>
              <a:defRPr sz="5800"/>
            </a:lvl5pPr>
            <a:lvl6pPr>
              <a:defRPr sz="5800"/>
            </a:lvl6pPr>
            <a:lvl7pPr>
              <a:defRPr sz="5800"/>
            </a:lvl7pPr>
            <a:lvl8pPr>
              <a:defRPr sz="5800"/>
            </a:lvl8pPr>
            <a:lvl9pPr>
              <a:defRPr sz="5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14198257" y="20169472"/>
            <a:ext cx="12485235" cy="57033843"/>
          </a:xfrm>
        </p:spPr>
        <p:txBody>
          <a:bodyPr/>
          <a:lstStyle>
            <a:lvl1pPr>
              <a:defRPr sz="9000"/>
            </a:lvl1pPr>
            <a:lvl2pPr>
              <a:defRPr sz="7800"/>
            </a:lvl2pPr>
            <a:lvl3pPr>
              <a:defRPr sz="6500"/>
            </a:lvl3pPr>
            <a:lvl4pPr>
              <a:defRPr sz="5800"/>
            </a:lvl4pPr>
            <a:lvl5pPr>
              <a:defRPr sz="5800"/>
            </a:lvl5pPr>
            <a:lvl6pPr>
              <a:defRPr sz="5800"/>
            </a:lvl6pPr>
            <a:lvl7pPr>
              <a:defRPr sz="5800"/>
            </a:lvl7pPr>
            <a:lvl8pPr>
              <a:defRPr sz="5800"/>
            </a:lvl8pPr>
            <a:lvl9pPr>
              <a:defRPr sz="5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43DE0301-2BBC-6742-A6C6-9028E5F4FB7D}" type="datetimeFigureOut">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ECE49601-4D41-7A44-B294-F47744627A2A}" type="slidenum">
              <a:rPr lang="zh-CN" altLang="en-US"/>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936150" y="1332821"/>
            <a:ext cx="16850678" cy="554699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36149" y="7449918"/>
            <a:ext cx="8272566" cy="3104771"/>
          </a:xfrm>
        </p:spPr>
        <p:txBody>
          <a:bodyPr anchor="b"/>
          <a:lstStyle>
            <a:lvl1pPr marL="0" indent="0">
              <a:buNone/>
              <a:defRPr sz="7800" b="1"/>
            </a:lvl1pPr>
            <a:lvl2pPr marL="1485900" indent="0">
              <a:buNone/>
              <a:defRPr sz="6500" b="1"/>
            </a:lvl2pPr>
            <a:lvl3pPr marL="2971165" indent="0">
              <a:buNone/>
              <a:defRPr sz="5800" b="1"/>
            </a:lvl3pPr>
            <a:lvl4pPr marL="4457065" indent="0">
              <a:buNone/>
              <a:defRPr sz="5300" b="1"/>
            </a:lvl4pPr>
            <a:lvl5pPr marL="5942965" indent="0">
              <a:buNone/>
              <a:defRPr sz="5300" b="1"/>
            </a:lvl5pPr>
            <a:lvl6pPr marL="7428230" indent="0">
              <a:buNone/>
              <a:defRPr sz="5300" b="1"/>
            </a:lvl6pPr>
            <a:lvl7pPr marL="8914130" indent="0">
              <a:buNone/>
              <a:defRPr sz="5300" b="1"/>
            </a:lvl7pPr>
            <a:lvl8pPr marL="10399395" indent="0">
              <a:buNone/>
              <a:defRPr sz="5300" b="1"/>
            </a:lvl8pPr>
            <a:lvl9pPr marL="11885295" indent="0">
              <a:buNone/>
              <a:defRPr sz="53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936149" y="10554689"/>
            <a:ext cx="8272566" cy="19175639"/>
          </a:xfrm>
        </p:spPr>
        <p:txBody>
          <a:bodyPr/>
          <a:lstStyle>
            <a:lvl1pPr>
              <a:defRPr sz="7800"/>
            </a:lvl1pPr>
            <a:lvl2pPr>
              <a:defRPr sz="6500"/>
            </a:lvl2pPr>
            <a:lvl3pPr>
              <a:defRPr sz="5800"/>
            </a:lvl3pPr>
            <a:lvl4pPr>
              <a:defRPr sz="5300"/>
            </a:lvl4pPr>
            <a:lvl5pPr>
              <a:defRPr sz="5300"/>
            </a:lvl5pPr>
            <a:lvl6pPr>
              <a:defRPr sz="5300"/>
            </a:lvl6pPr>
            <a:lvl7pPr>
              <a:defRPr sz="5300"/>
            </a:lvl7pPr>
            <a:lvl8pPr>
              <a:defRPr sz="5300"/>
            </a:lvl8pPr>
            <a:lvl9pPr>
              <a:defRPr sz="53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9511013" y="7449918"/>
            <a:ext cx="8275814" cy="3104771"/>
          </a:xfrm>
        </p:spPr>
        <p:txBody>
          <a:bodyPr anchor="b"/>
          <a:lstStyle>
            <a:lvl1pPr marL="0" indent="0">
              <a:buNone/>
              <a:defRPr sz="7800" b="1"/>
            </a:lvl1pPr>
            <a:lvl2pPr marL="1485900" indent="0">
              <a:buNone/>
              <a:defRPr sz="6500" b="1"/>
            </a:lvl2pPr>
            <a:lvl3pPr marL="2971165" indent="0">
              <a:buNone/>
              <a:defRPr sz="5800" b="1"/>
            </a:lvl3pPr>
            <a:lvl4pPr marL="4457065" indent="0">
              <a:buNone/>
              <a:defRPr sz="5300" b="1"/>
            </a:lvl4pPr>
            <a:lvl5pPr marL="5942965" indent="0">
              <a:buNone/>
              <a:defRPr sz="5300" b="1"/>
            </a:lvl5pPr>
            <a:lvl6pPr marL="7428230" indent="0">
              <a:buNone/>
              <a:defRPr sz="5300" b="1"/>
            </a:lvl6pPr>
            <a:lvl7pPr marL="8914130" indent="0">
              <a:buNone/>
              <a:defRPr sz="5300" b="1"/>
            </a:lvl7pPr>
            <a:lvl8pPr marL="10399395" indent="0">
              <a:buNone/>
              <a:defRPr sz="5300" b="1"/>
            </a:lvl8pPr>
            <a:lvl9pPr marL="11885295" indent="0">
              <a:buNone/>
              <a:defRPr sz="53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9511013" y="10554689"/>
            <a:ext cx="8275814" cy="19175639"/>
          </a:xfrm>
        </p:spPr>
        <p:txBody>
          <a:bodyPr/>
          <a:lstStyle>
            <a:lvl1pPr>
              <a:defRPr sz="7800"/>
            </a:lvl1pPr>
            <a:lvl2pPr>
              <a:defRPr sz="6500"/>
            </a:lvl2pPr>
            <a:lvl3pPr>
              <a:defRPr sz="5800"/>
            </a:lvl3pPr>
            <a:lvl4pPr>
              <a:defRPr sz="5300"/>
            </a:lvl4pPr>
            <a:lvl5pPr>
              <a:defRPr sz="5300"/>
            </a:lvl5pPr>
            <a:lvl6pPr>
              <a:defRPr sz="5300"/>
            </a:lvl6pPr>
            <a:lvl7pPr>
              <a:defRPr sz="5300"/>
            </a:lvl7pPr>
            <a:lvl8pPr>
              <a:defRPr sz="5300"/>
            </a:lvl8pPr>
            <a:lvl9pPr>
              <a:defRPr sz="53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89A6AF6D-3DA7-0C4F-9D92-C82CBEFC6401}" type="datetimeFigureOut">
              <a:rPr lang="zh-CN" altLang="en-US"/>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596F3139-6D6A-3344-8FD1-E2C751BCAA79}" type="slidenum">
              <a:rPr lang="zh-CN" altLang="en-US"/>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DE1DF7E1-C477-8B47-BFA2-DA2C4ACB62A0}" type="datetimeFigureOut">
              <a:rPr lang="zh-CN" altLang="en-US"/>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302E6FD7-C6DF-5A4B-A454-4E840422B4B8}" type="slidenum">
              <a:rPr lang="zh-CN" altLang="en-US"/>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C57778FF-B2E4-2946-AAF3-F72475A9ED02}" type="datetimeFigureOut">
              <a:rPr lang="zh-CN" altLang="en-US"/>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47AEBFC0-2B0C-7949-A62E-2F5E00DB9B9A}" type="slidenum">
              <a:rPr lang="zh-CN" altLang="en-US"/>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936150" y="1325115"/>
            <a:ext cx="6159730" cy="5639440"/>
          </a:xfrm>
        </p:spPr>
        <p:txBody>
          <a:bodyPr anchor="b"/>
          <a:lstStyle>
            <a:lvl1pPr algn="l">
              <a:defRPr sz="6500" b="1"/>
            </a:lvl1pPr>
          </a:lstStyle>
          <a:p>
            <a:r>
              <a:rPr lang="zh-CN" altLang="en-US"/>
              <a:t>单击此处编辑母版标题样式</a:t>
            </a:r>
            <a:endParaRPr lang="zh-CN" altLang="en-US"/>
          </a:p>
        </p:txBody>
      </p:sp>
      <p:sp>
        <p:nvSpPr>
          <p:cNvPr id="3" name="内容占位符 2"/>
          <p:cNvSpPr>
            <a:spLocks noGrp="1"/>
          </p:cNvSpPr>
          <p:nvPr>
            <p:ph idx="1"/>
          </p:nvPr>
        </p:nvSpPr>
        <p:spPr>
          <a:xfrm>
            <a:off x="7320164" y="1325119"/>
            <a:ext cx="10466664" cy="28405211"/>
          </a:xfrm>
        </p:spPr>
        <p:txBody>
          <a:bodyPr/>
          <a:lstStyle>
            <a:lvl1pPr>
              <a:defRPr sz="10400"/>
            </a:lvl1pPr>
            <a:lvl2pPr>
              <a:defRPr sz="9000"/>
            </a:lvl2pPr>
            <a:lvl3pPr>
              <a:defRPr sz="7800"/>
            </a:lvl3pPr>
            <a:lvl4pPr>
              <a:defRPr sz="6500"/>
            </a:lvl4pPr>
            <a:lvl5pPr>
              <a:defRPr sz="6500"/>
            </a:lvl5pPr>
            <a:lvl6pPr>
              <a:defRPr sz="6500"/>
            </a:lvl6pPr>
            <a:lvl7pPr>
              <a:defRPr sz="6500"/>
            </a:lvl7pPr>
            <a:lvl8pPr>
              <a:defRPr sz="6500"/>
            </a:lvl8pPr>
            <a:lvl9pPr>
              <a:defRPr sz="6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936150" y="6964558"/>
            <a:ext cx="6159730" cy="22765772"/>
          </a:xfrm>
        </p:spPr>
        <p:txBody>
          <a:bodyPr/>
          <a:lstStyle>
            <a:lvl1pPr marL="0" indent="0">
              <a:buNone/>
              <a:defRPr sz="4600"/>
            </a:lvl1pPr>
            <a:lvl2pPr marL="1485900" indent="0">
              <a:buNone/>
              <a:defRPr sz="4000"/>
            </a:lvl2pPr>
            <a:lvl3pPr marL="2971165" indent="0">
              <a:buNone/>
              <a:defRPr sz="3300"/>
            </a:lvl3pPr>
            <a:lvl4pPr marL="4457065" indent="0">
              <a:buNone/>
              <a:defRPr sz="3000"/>
            </a:lvl4pPr>
            <a:lvl5pPr marL="5942965" indent="0">
              <a:buNone/>
              <a:defRPr sz="3000"/>
            </a:lvl5pPr>
            <a:lvl6pPr marL="7428230" indent="0">
              <a:buNone/>
              <a:defRPr sz="3000"/>
            </a:lvl6pPr>
            <a:lvl7pPr marL="8914130" indent="0">
              <a:buNone/>
              <a:defRPr sz="3000"/>
            </a:lvl7pPr>
            <a:lvl8pPr marL="10399395" indent="0">
              <a:buNone/>
              <a:defRPr sz="3000"/>
            </a:lvl8pPr>
            <a:lvl9pPr marL="11885295" indent="0">
              <a:buNone/>
              <a:defRPr sz="3000"/>
            </a:lvl9pPr>
          </a:lstStyle>
          <a:p>
            <a:pPr lvl="0"/>
            <a:r>
              <a:rPr lang="zh-CN" altLang="en-US"/>
              <a:t>单击此处编辑母版文本样式</a:t>
            </a:r>
            <a:endParaRPr lang="zh-CN" altLang="en-US"/>
          </a:p>
        </p:txBody>
      </p:sp>
      <p:sp>
        <p:nvSpPr>
          <p:cNvPr id="5" name="日期占位符 3"/>
          <p:cNvSpPr>
            <a:spLocks noGrp="1"/>
          </p:cNvSpPr>
          <p:nvPr>
            <p:ph type="dt" sz="half" idx="10"/>
          </p:nvPr>
        </p:nvSpPr>
        <p:spPr/>
        <p:txBody>
          <a:bodyPr/>
          <a:lstStyle>
            <a:lvl1pPr>
              <a:defRPr/>
            </a:lvl1pPr>
          </a:lstStyle>
          <a:p>
            <a:pPr>
              <a:defRPr/>
            </a:pPr>
            <a:fld id="{3A43AFDC-D8F4-FF49-BBCE-1E44B65B4CAB}" type="datetimeFigureOut">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8AA0FA58-D8F8-5B4A-96E5-563E49F066B0}" type="slidenum">
              <a:rPr lang="zh-CN" altLang="en-US"/>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3669835" y="23297357"/>
            <a:ext cx="11233785" cy="2750385"/>
          </a:xfrm>
        </p:spPr>
        <p:txBody>
          <a:bodyPr anchor="b"/>
          <a:lstStyle>
            <a:lvl1pPr algn="l">
              <a:defRPr sz="65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3669835" y="2973804"/>
            <a:ext cx="11233785" cy="19969163"/>
          </a:xfrm>
        </p:spPr>
        <p:txBody>
          <a:bodyPr rtlCol="0">
            <a:normAutofit/>
          </a:bodyPr>
          <a:lstStyle>
            <a:lvl1pPr marL="0" indent="0">
              <a:buNone/>
              <a:defRPr sz="10400"/>
            </a:lvl1pPr>
            <a:lvl2pPr marL="1485900" indent="0">
              <a:buNone/>
              <a:defRPr sz="9000"/>
            </a:lvl2pPr>
            <a:lvl3pPr marL="2971165" indent="0">
              <a:buNone/>
              <a:defRPr sz="7800"/>
            </a:lvl3pPr>
            <a:lvl4pPr marL="4457065" indent="0">
              <a:buNone/>
              <a:defRPr sz="6500"/>
            </a:lvl4pPr>
            <a:lvl5pPr marL="5942965" indent="0">
              <a:buNone/>
              <a:defRPr sz="6500"/>
            </a:lvl5pPr>
            <a:lvl6pPr marL="7428230" indent="0">
              <a:buNone/>
              <a:defRPr sz="6500"/>
            </a:lvl6pPr>
            <a:lvl7pPr marL="8914130" indent="0">
              <a:buNone/>
              <a:defRPr sz="6500"/>
            </a:lvl7pPr>
            <a:lvl8pPr marL="10399395" indent="0">
              <a:buNone/>
              <a:defRPr sz="6500"/>
            </a:lvl8pPr>
            <a:lvl9pPr marL="11885295" indent="0">
              <a:buNone/>
              <a:defRPr sz="6500"/>
            </a:lvl9pPr>
          </a:lstStyle>
          <a:p>
            <a:pPr lvl="0"/>
            <a:endParaRPr lang="zh-CN" altLang="en-US" noProof="0"/>
          </a:p>
        </p:txBody>
      </p:sp>
      <p:sp>
        <p:nvSpPr>
          <p:cNvPr id="4" name="文本占位符 3"/>
          <p:cNvSpPr>
            <a:spLocks noGrp="1"/>
          </p:cNvSpPr>
          <p:nvPr>
            <p:ph type="body" sz="half" idx="2"/>
          </p:nvPr>
        </p:nvSpPr>
        <p:spPr>
          <a:xfrm>
            <a:off x="3669835" y="26047743"/>
            <a:ext cx="11233785" cy="3906003"/>
          </a:xfrm>
        </p:spPr>
        <p:txBody>
          <a:bodyPr/>
          <a:lstStyle>
            <a:lvl1pPr marL="0" indent="0">
              <a:buNone/>
              <a:defRPr sz="4600"/>
            </a:lvl1pPr>
            <a:lvl2pPr marL="1485900" indent="0">
              <a:buNone/>
              <a:defRPr sz="4000"/>
            </a:lvl2pPr>
            <a:lvl3pPr marL="2971165" indent="0">
              <a:buNone/>
              <a:defRPr sz="3300"/>
            </a:lvl3pPr>
            <a:lvl4pPr marL="4457065" indent="0">
              <a:buNone/>
              <a:defRPr sz="3000"/>
            </a:lvl4pPr>
            <a:lvl5pPr marL="5942965" indent="0">
              <a:buNone/>
              <a:defRPr sz="3000"/>
            </a:lvl5pPr>
            <a:lvl6pPr marL="7428230" indent="0">
              <a:buNone/>
              <a:defRPr sz="3000"/>
            </a:lvl6pPr>
            <a:lvl7pPr marL="8914130" indent="0">
              <a:buNone/>
              <a:defRPr sz="3000"/>
            </a:lvl7pPr>
            <a:lvl8pPr marL="10399395" indent="0">
              <a:buNone/>
              <a:defRPr sz="3000"/>
            </a:lvl8pPr>
            <a:lvl9pPr marL="11885295" indent="0">
              <a:buNone/>
              <a:defRPr sz="3000"/>
            </a:lvl9pPr>
          </a:lstStyle>
          <a:p>
            <a:pPr lvl="0"/>
            <a:r>
              <a:rPr lang="zh-CN" altLang="en-US"/>
              <a:t>单击此处编辑母版文本样式</a:t>
            </a:r>
            <a:endParaRPr lang="zh-CN" altLang="en-US"/>
          </a:p>
        </p:txBody>
      </p:sp>
      <p:sp>
        <p:nvSpPr>
          <p:cNvPr id="5" name="日期占位符 3"/>
          <p:cNvSpPr>
            <a:spLocks noGrp="1"/>
          </p:cNvSpPr>
          <p:nvPr>
            <p:ph type="dt" sz="half" idx="10"/>
          </p:nvPr>
        </p:nvSpPr>
        <p:spPr/>
        <p:txBody>
          <a:bodyPr/>
          <a:lstStyle>
            <a:lvl1pPr>
              <a:defRPr/>
            </a:lvl1pPr>
          </a:lstStyle>
          <a:p>
            <a:pPr>
              <a:defRPr/>
            </a:pPr>
            <a:fld id="{05D994E7-B7AD-0E45-ADCC-74B6CB5FB2E2}" type="datetimeFigureOut">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6F7341BB-60FD-1A49-B6BC-B0727BD6667B}" type="slidenum">
              <a:rPr lang="zh-CN" altLang="en-US"/>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936625" y="1331913"/>
            <a:ext cx="16849725" cy="554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97134" tIns="148567" rIns="297134" bIns="148567" numCol="1" anchor="ctr" anchorCtr="0" compatLnSpc="1"/>
          <a:lstStyle/>
          <a:p>
            <a:pPr lvl="0"/>
            <a:r>
              <a:rPr lang="zh-CN" altLang="en-US"/>
              <a:t>单击此处编辑母版标题样式</a:t>
            </a:r>
            <a:endParaRPr lang="zh-CN" altLang="en-US"/>
          </a:p>
        </p:txBody>
      </p:sp>
      <p:sp>
        <p:nvSpPr>
          <p:cNvPr id="1027" name="文本占位符 2"/>
          <p:cNvSpPr>
            <a:spLocks noGrp="1"/>
          </p:cNvSpPr>
          <p:nvPr>
            <p:ph type="body" idx="1"/>
          </p:nvPr>
        </p:nvSpPr>
        <p:spPr bwMode="auto">
          <a:xfrm>
            <a:off x="936625" y="7767638"/>
            <a:ext cx="16849725" cy="2196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97134" tIns="148567" rIns="297134" bIns="148567" numCol="1" anchor="t" anchorCtr="0" compatLnSpc="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936625" y="30846713"/>
            <a:ext cx="4367213" cy="1773237"/>
          </a:xfrm>
          <a:prstGeom prst="rect">
            <a:avLst/>
          </a:prstGeom>
        </p:spPr>
        <p:txBody>
          <a:bodyPr vert="horz" lIns="297134" tIns="148567" rIns="297134" bIns="148567" rtlCol="0" anchor="ctr"/>
          <a:lstStyle>
            <a:lvl1pPr algn="l" defTabSz="2971165" eaLnBrk="1" fontAlgn="auto" hangingPunct="1">
              <a:spcBef>
                <a:spcPts val="0"/>
              </a:spcBef>
              <a:spcAft>
                <a:spcPts val="0"/>
              </a:spcAft>
              <a:defRPr sz="4000">
                <a:solidFill>
                  <a:schemeClr val="tx1">
                    <a:tint val="75000"/>
                  </a:schemeClr>
                </a:solidFill>
                <a:latin typeface="+mn-lt"/>
                <a:ea typeface="+mn-ea"/>
              </a:defRPr>
            </a:lvl1pPr>
          </a:lstStyle>
          <a:p>
            <a:pPr>
              <a:defRPr/>
            </a:pPr>
            <a:fld id="{830D7F25-A315-4440-B90E-2AD04D39A03B}" type="datetimeFigureOut">
              <a:rPr lang="zh-CN" altLang="en-US"/>
            </a:fld>
            <a:endParaRPr lang="zh-CN" altLang="en-US"/>
          </a:p>
        </p:txBody>
      </p:sp>
      <p:sp>
        <p:nvSpPr>
          <p:cNvPr id="5" name="页脚占位符 4"/>
          <p:cNvSpPr>
            <a:spLocks noGrp="1"/>
          </p:cNvSpPr>
          <p:nvPr>
            <p:ph type="ftr" sz="quarter" idx="3"/>
          </p:nvPr>
        </p:nvSpPr>
        <p:spPr>
          <a:xfrm>
            <a:off x="6396038" y="30846713"/>
            <a:ext cx="5930900" cy="1773237"/>
          </a:xfrm>
          <a:prstGeom prst="rect">
            <a:avLst/>
          </a:prstGeom>
        </p:spPr>
        <p:txBody>
          <a:bodyPr vert="horz" lIns="297134" tIns="148567" rIns="297134" bIns="148567" rtlCol="0" anchor="ctr"/>
          <a:lstStyle>
            <a:lvl1pPr algn="ctr" defTabSz="2971165" eaLnBrk="1" fontAlgn="auto" hangingPunct="1">
              <a:spcBef>
                <a:spcPts val="0"/>
              </a:spcBef>
              <a:spcAft>
                <a:spcPts val="0"/>
              </a:spcAft>
              <a:defRPr sz="40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13419138" y="30846713"/>
            <a:ext cx="4367212" cy="1773237"/>
          </a:xfrm>
          <a:prstGeom prst="rect">
            <a:avLst/>
          </a:prstGeom>
        </p:spPr>
        <p:txBody>
          <a:bodyPr vert="horz" wrap="square" lIns="297134" tIns="148567" rIns="297134" bIns="148567" numCol="1" anchor="ctr" anchorCtr="0" compatLnSpc="1"/>
          <a:lstStyle>
            <a:lvl1pPr algn="r" defTabSz="2970530" eaLnBrk="1" hangingPunct="1">
              <a:defRPr sz="4000">
                <a:solidFill>
                  <a:srgbClr val="898989"/>
                </a:solidFill>
              </a:defRPr>
            </a:lvl1pPr>
          </a:lstStyle>
          <a:p>
            <a:pPr>
              <a:defRPr/>
            </a:pPr>
            <a:fld id="{DD36896F-B37F-C34C-BD79-498342A7DC7E}" type="slidenum">
              <a:rPr lang="zh-CN" altLang="en-US"/>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968625" rtl="0" eaLnBrk="0" fontAlgn="base" hangingPunct="0">
        <a:spcBef>
          <a:spcPct val="0"/>
        </a:spcBef>
        <a:spcAft>
          <a:spcPct val="0"/>
        </a:spcAft>
        <a:defRPr sz="14300" kern="1200">
          <a:solidFill>
            <a:schemeClr val="tx1"/>
          </a:solidFill>
          <a:latin typeface="+mj-lt"/>
          <a:ea typeface="+mj-ea"/>
          <a:cs typeface="+mj-cs"/>
        </a:defRPr>
      </a:lvl1pPr>
      <a:lvl2pPr algn="ctr" defTabSz="2968625" rtl="0" eaLnBrk="0" fontAlgn="base" hangingPunct="0">
        <a:spcBef>
          <a:spcPct val="0"/>
        </a:spcBef>
        <a:spcAft>
          <a:spcPct val="0"/>
        </a:spcAft>
        <a:defRPr sz="14300">
          <a:solidFill>
            <a:schemeClr val="tx1"/>
          </a:solidFill>
          <a:latin typeface="Calibri" panose="020F0502020204030204" pitchFamily="34" charset="0"/>
          <a:ea typeface="宋体" panose="02010600030101010101" pitchFamily="2" charset="-122"/>
        </a:defRPr>
      </a:lvl2pPr>
      <a:lvl3pPr algn="ctr" defTabSz="2968625" rtl="0" eaLnBrk="0" fontAlgn="base" hangingPunct="0">
        <a:spcBef>
          <a:spcPct val="0"/>
        </a:spcBef>
        <a:spcAft>
          <a:spcPct val="0"/>
        </a:spcAft>
        <a:defRPr sz="14300">
          <a:solidFill>
            <a:schemeClr val="tx1"/>
          </a:solidFill>
          <a:latin typeface="Calibri" panose="020F0502020204030204" pitchFamily="34" charset="0"/>
          <a:ea typeface="宋体" panose="02010600030101010101" pitchFamily="2" charset="-122"/>
        </a:defRPr>
      </a:lvl3pPr>
      <a:lvl4pPr algn="ctr" defTabSz="2968625" rtl="0" eaLnBrk="0" fontAlgn="base" hangingPunct="0">
        <a:spcBef>
          <a:spcPct val="0"/>
        </a:spcBef>
        <a:spcAft>
          <a:spcPct val="0"/>
        </a:spcAft>
        <a:defRPr sz="14300">
          <a:solidFill>
            <a:schemeClr val="tx1"/>
          </a:solidFill>
          <a:latin typeface="Calibri" panose="020F0502020204030204" pitchFamily="34" charset="0"/>
          <a:ea typeface="宋体" panose="02010600030101010101" pitchFamily="2" charset="-122"/>
        </a:defRPr>
      </a:lvl4pPr>
      <a:lvl5pPr algn="ctr" defTabSz="2968625" rtl="0" eaLnBrk="0" fontAlgn="base" hangingPunct="0">
        <a:spcBef>
          <a:spcPct val="0"/>
        </a:spcBef>
        <a:spcAft>
          <a:spcPct val="0"/>
        </a:spcAft>
        <a:defRPr sz="14300">
          <a:solidFill>
            <a:schemeClr val="tx1"/>
          </a:solidFill>
          <a:latin typeface="Calibri" panose="020F0502020204030204" pitchFamily="34" charset="0"/>
          <a:ea typeface="宋体" panose="02010600030101010101" pitchFamily="2" charset="-122"/>
        </a:defRPr>
      </a:lvl5pPr>
      <a:lvl6pPr marL="754380" algn="ctr" defTabSz="2969260" rtl="0" fontAlgn="base">
        <a:spcBef>
          <a:spcPct val="0"/>
        </a:spcBef>
        <a:spcAft>
          <a:spcPct val="0"/>
        </a:spcAft>
        <a:defRPr sz="14300">
          <a:solidFill>
            <a:schemeClr val="tx1"/>
          </a:solidFill>
          <a:latin typeface="Calibri" panose="020F0502020204030204" pitchFamily="34" charset="0"/>
          <a:ea typeface="宋体" panose="02010600030101010101" pitchFamily="2" charset="-122"/>
        </a:defRPr>
      </a:lvl6pPr>
      <a:lvl7pPr marL="1508125" algn="ctr" defTabSz="2969260" rtl="0" fontAlgn="base">
        <a:spcBef>
          <a:spcPct val="0"/>
        </a:spcBef>
        <a:spcAft>
          <a:spcPct val="0"/>
        </a:spcAft>
        <a:defRPr sz="14300">
          <a:solidFill>
            <a:schemeClr val="tx1"/>
          </a:solidFill>
          <a:latin typeface="Calibri" panose="020F0502020204030204" pitchFamily="34" charset="0"/>
          <a:ea typeface="宋体" panose="02010600030101010101" pitchFamily="2" charset="-122"/>
        </a:defRPr>
      </a:lvl7pPr>
      <a:lvl8pPr marL="2262505" algn="ctr" defTabSz="2969260" rtl="0" fontAlgn="base">
        <a:spcBef>
          <a:spcPct val="0"/>
        </a:spcBef>
        <a:spcAft>
          <a:spcPct val="0"/>
        </a:spcAft>
        <a:defRPr sz="14300">
          <a:solidFill>
            <a:schemeClr val="tx1"/>
          </a:solidFill>
          <a:latin typeface="Calibri" panose="020F0502020204030204" pitchFamily="34" charset="0"/>
          <a:ea typeface="宋体" panose="02010600030101010101" pitchFamily="2" charset="-122"/>
        </a:defRPr>
      </a:lvl8pPr>
      <a:lvl9pPr marL="3016250" algn="ctr" defTabSz="2969260" rtl="0" fontAlgn="base">
        <a:spcBef>
          <a:spcPct val="0"/>
        </a:spcBef>
        <a:spcAft>
          <a:spcPct val="0"/>
        </a:spcAft>
        <a:defRPr sz="14300">
          <a:solidFill>
            <a:schemeClr val="tx1"/>
          </a:solidFill>
          <a:latin typeface="Calibri" panose="020F0502020204030204" pitchFamily="34" charset="0"/>
          <a:ea typeface="宋体" panose="02010600030101010101" pitchFamily="2" charset="-122"/>
        </a:defRPr>
      </a:lvl9pPr>
    </p:titleStyle>
    <p:bodyStyle>
      <a:lvl1pPr marL="1111250" indent="-1111250" algn="l" defTabSz="2968625" rtl="0" eaLnBrk="0" fontAlgn="base" hangingPunct="0">
        <a:spcBef>
          <a:spcPct val="20000"/>
        </a:spcBef>
        <a:spcAft>
          <a:spcPct val="0"/>
        </a:spcAft>
        <a:buFont typeface="Arial" panose="020B0604020202020204" pitchFamily="34" charset="0"/>
        <a:buChar char="•"/>
        <a:defRPr sz="10400" kern="1200">
          <a:solidFill>
            <a:schemeClr val="tx1"/>
          </a:solidFill>
          <a:latin typeface="+mn-lt"/>
          <a:ea typeface="+mn-ea"/>
          <a:cs typeface="+mn-cs"/>
        </a:defRPr>
      </a:lvl1pPr>
      <a:lvl2pPr marL="2413000" indent="-925830" algn="l" defTabSz="2968625" rtl="0" eaLnBrk="0" fontAlgn="base" hangingPunct="0">
        <a:spcBef>
          <a:spcPct val="20000"/>
        </a:spcBef>
        <a:spcAft>
          <a:spcPct val="0"/>
        </a:spcAft>
        <a:buFont typeface="Arial" panose="020B0604020202020204" pitchFamily="34" charset="0"/>
        <a:buChar char="–"/>
        <a:defRPr sz="9000" kern="1200">
          <a:solidFill>
            <a:schemeClr val="tx1"/>
          </a:solidFill>
          <a:latin typeface="+mn-lt"/>
          <a:ea typeface="+mn-ea"/>
          <a:cs typeface="+mn-cs"/>
        </a:defRPr>
      </a:lvl2pPr>
      <a:lvl3pPr marL="3711575" indent="-739775" algn="l" defTabSz="2968625" rtl="0" eaLnBrk="0" fontAlgn="base" hangingPunct="0">
        <a:spcBef>
          <a:spcPct val="20000"/>
        </a:spcBef>
        <a:spcAft>
          <a:spcPct val="0"/>
        </a:spcAft>
        <a:buFont typeface="Arial" panose="020B0604020202020204" pitchFamily="34" charset="0"/>
        <a:buChar char="•"/>
        <a:defRPr sz="7800" kern="1200">
          <a:solidFill>
            <a:schemeClr val="tx1"/>
          </a:solidFill>
          <a:latin typeface="+mn-lt"/>
          <a:ea typeface="+mn-ea"/>
          <a:cs typeface="+mn-cs"/>
        </a:defRPr>
      </a:lvl3pPr>
      <a:lvl4pPr marL="5196205" indent="-739775" algn="l" defTabSz="2968625" rtl="0" eaLnBrk="0" fontAlgn="base" hangingPunct="0">
        <a:spcBef>
          <a:spcPct val="20000"/>
        </a:spcBef>
        <a:spcAft>
          <a:spcPct val="0"/>
        </a:spcAft>
        <a:buFont typeface="Arial" panose="020B0604020202020204" pitchFamily="34" charset="0"/>
        <a:buChar char="–"/>
        <a:defRPr sz="6500" kern="1200">
          <a:solidFill>
            <a:schemeClr val="tx1"/>
          </a:solidFill>
          <a:latin typeface="+mn-lt"/>
          <a:ea typeface="+mn-ea"/>
          <a:cs typeface="+mn-cs"/>
        </a:defRPr>
      </a:lvl4pPr>
      <a:lvl5pPr marL="6683375" indent="-739775" algn="l" defTabSz="2968625" rtl="0" eaLnBrk="0" fontAlgn="base" hangingPunct="0">
        <a:spcBef>
          <a:spcPct val="20000"/>
        </a:spcBef>
        <a:spcAft>
          <a:spcPct val="0"/>
        </a:spcAft>
        <a:buFont typeface="Arial" panose="020B0604020202020204" pitchFamily="34" charset="0"/>
        <a:buChar char="»"/>
        <a:defRPr sz="6500" kern="1200">
          <a:solidFill>
            <a:schemeClr val="tx1"/>
          </a:solidFill>
          <a:latin typeface="+mn-lt"/>
          <a:ea typeface="+mn-ea"/>
          <a:cs typeface="+mn-cs"/>
        </a:defRPr>
      </a:lvl5pPr>
      <a:lvl6pPr marL="8171180" indent="-742950" algn="l" defTabSz="2971165" rtl="0" eaLnBrk="1" latinLnBrk="0" hangingPunct="1">
        <a:spcBef>
          <a:spcPct val="20000"/>
        </a:spcBef>
        <a:buFont typeface="Arial" panose="020B0604020202020204" pitchFamily="34" charset="0"/>
        <a:buChar char="•"/>
        <a:defRPr sz="6500" kern="1200">
          <a:solidFill>
            <a:schemeClr val="tx1"/>
          </a:solidFill>
          <a:latin typeface="+mn-lt"/>
          <a:ea typeface="+mn-ea"/>
          <a:cs typeface="+mn-cs"/>
        </a:defRPr>
      </a:lvl6pPr>
      <a:lvl7pPr marL="9657080" indent="-742950" algn="l" defTabSz="2971165" rtl="0" eaLnBrk="1" latinLnBrk="0" hangingPunct="1">
        <a:spcBef>
          <a:spcPct val="20000"/>
        </a:spcBef>
        <a:buFont typeface="Arial" panose="020B0604020202020204" pitchFamily="34" charset="0"/>
        <a:buChar char="•"/>
        <a:defRPr sz="6500" kern="1200">
          <a:solidFill>
            <a:schemeClr val="tx1"/>
          </a:solidFill>
          <a:latin typeface="+mn-lt"/>
          <a:ea typeface="+mn-ea"/>
          <a:cs typeface="+mn-cs"/>
        </a:defRPr>
      </a:lvl7pPr>
      <a:lvl8pPr marL="11142345" indent="-742950" algn="l" defTabSz="2971165" rtl="0" eaLnBrk="1" latinLnBrk="0" hangingPunct="1">
        <a:spcBef>
          <a:spcPct val="20000"/>
        </a:spcBef>
        <a:buFont typeface="Arial" panose="020B0604020202020204" pitchFamily="34" charset="0"/>
        <a:buChar char="•"/>
        <a:defRPr sz="6500" kern="1200">
          <a:solidFill>
            <a:schemeClr val="tx1"/>
          </a:solidFill>
          <a:latin typeface="+mn-lt"/>
          <a:ea typeface="+mn-ea"/>
          <a:cs typeface="+mn-cs"/>
        </a:defRPr>
      </a:lvl8pPr>
      <a:lvl9pPr marL="12628245" indent="-742950" algn="l" defTabSz="2971165" rtl="0" eaLnBrk="1" latinLnBrk="0" hangingPunct="1">
        <a:spcBef>
          <a:spcPct val="20000"/>
        </a:spcBef>
        <a:buFont typeface="Arial" panose="020B0604020202020204" pitchFamily="34" charset="0"/>
        <a:buChar char="•"/>
        <a:defRPr sz="6500" kern="1200">
          <a:solidFill>
            <a:schemeClr val="tx1"/>
          </a:solidFill>
          <a:latin typeface="+mn-lt"/>
          <a:ea typeface="+mn-ea"/>
          <a:cs typeface="+mn-cs"/>
        </a:defRPr>
      </a:lvl9pPr>
    </p:bodyStyle>
    <p:otherStyle>
      <a:defPPr>
        <a:defRPr lang="zh-CN"/>
      </a:defPPr>
      <a:lvl1pPr marL="0" algn="l" defTabSz="2971165" rtl="0" eaLnBrk="1" latinLnBrk="0" hangingPunct="1">
        <a:defRPr sz="5800" kern="1200">
          <a:solidFill>
            <a:schemeClr val="tx1"/>
          </a:solidFill>
          <a:latin typeface="+mn-lt"/>
          <a:ea typeface="+mn-ea"/>
          <a:cs typeface="+mn-cs"/>
        </a:defRPr>
      </a:lvl1pPr>
      <a:lvl2pPr marL="1485900" algn="l" defTabSz="2971165" rtl="0" eaLnBrk="1" latinLnBrk="0" hangingPunct="1">
        <a:defRPr sz="5800" kern="1200">
          <a:solidFill>
            <a:schemeClr val="tx1"/>
          </a:solidFill>
          <a:latin typeface="+mn-lt"/>
          <a:ea typeface="+mn-ea"/>
          <a:cs typeface="+mn-cs"/>
        </a:defRPr>
      </a:lvl2pPr>
      <a:lvl3pPr marL="2971165" algn="l" defTabSz="2971165" rtl="0" eaLnBrk="1" latinLnBrk="0" hangingPunct="1">
        <a:defRPr sz="5800" kern="1200">
          <a:solidFill>
            <a:schemeClr val="tx1"/>
          </a:solidFill>
          <a:latin typeface="+mn-lt"/>
          <a:ea typeface="+mn-ea"/>
          <a:cs typeface="+mn-cs"/>
        </a:defRPr>
      </a:lvl3pPr>
      <a:lvl4pPr marL="4457065" algn="l" defTabSz="2971165" rtl="0" eaLnBrk="1" latinLnBrk="0" hangingPunct="1">
        <a:defRPr sz="5800" kern="1200">
          <a:solidFill>
            <a:schemeClr val="tx1"/>
          </a:solidFill>
          <a:latin typeface="+mn-lt"/>
          <a:ea typeface="+mn-ea"/>
          <a:cs typeface="+mn-cs"/>
        </a:defRPr>
      </a:lvl4pPr>
      <a:lvl5pPr marL="5942965" algn="l" defTabSz="2971165" rtl="0" eaLnBrk="1" latinLnBrk="0" hangingPunct="1">
        <a:defRPr sz="5800" kern="1200">
          <a:solidFill>
            <a:schemeClr val="tx1"/>
          </a:solidFill>
          <a:latin typeface="+mn-lt"/>
          <a:ea typeface="+mn-ea"/>
          <a:cs typeface="+mn-cs"/>
        </a:defRPr>
      </a:lvl5pPr>
      <a:lvl6pPr marL="7428230" algn="l" defTabSz="2971165" rtl="0" eaLnBrk="1" latinLnBrk="0" hangingPunct="1">
        <a:defRPr sz="5800" kern="1200">
          <a:solidFill>
            <a:schemeClr val="tx1"/>
          </a:solidFill>
          <a:latin typeface="+mn-lt"/>
          <a:ea typeface="+mn-ea"/>
          <a:cs typeface="+mn-cs"/>
        </a:defRPr>
      </a:lvl6pPr>
      <a:lvl7pPr marL="8914130" algn="l" defTabSz="2971165" rtl="0" eaLnBrk="1" latinLnBrk="0" hangingPunct="1">
        <a:defRPr sz="5800" kern="1200">
          <a:solidFill>
            <a:schemeClr val="tx1"/>
          </a:solidFill>
          <a:latin typeface="+mn-lt"/>
          <a:ea typeface="+mn-ea"/>
          <a:cs typeface="+mn-cs"/>
        </a:defRPr>
      </a:lvl7pPr>
      <a:lvl8pPr marL="10399395" algn="l" defTabSz="2971165" rtl="0" eaLnBrk="1" latinLnBrk="0" hangingPunct="1">
        <a:defRPr sz="5800" kern="1200">
          <a:solidFill>
            <a:schemeClr val="tx1"/>
          </a:solidFill>
          <a:latin typeface="+mn-lt"/>
          <a:ea typeface="+mn-ea"/>
          <a:cs typeface="+mn-cs"/>
        </a:defRPr>
      </a:lvl8pPr>
      <a:lvl9pPr marL="11885295" algn="l" defTabSz="2971165"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676891" y="2543114"/>
            <a:ext cx="15363825" cy="213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1" name="矩形 9"/>
          <p:cNvSpPr>
            <a:spLocks noChangeArrowheads="1"/>
          </p:cNvSpPr>
          <p:nvPr/>
        </p:nvSpPr>
        <p:spPr bwMode="auto">
          <a:xfrm>
            <a:off x="1792779" y="2815433"/>
            <a:ext cx="15130462"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lvl1pPr>
              <a:spcBef>
                <a:spcPct val="20000"/>
              </a:spcBef>
              <a:buFont typeface="Arial" panose="020B0604020202020204" pitchFamily="34" charset="0"/>
              <a:buChar char="•"/>
              <a:defRPr sz="104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90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78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5pPr>
            <a:lvl6pPr marL="25146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6pPr>
            <a:lvl7pPr marL="29718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7pPr>
            <a:lvl8pPr marL="34290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8pPr>
            <a:lvl9pPr marL="38862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zh-CN" altLang="en-US" sz="4000" b="1" dirty="0">
                <a:latin typeface="黑体" panose="02010609060101010101" pitchFamily="49" charset="-122"/>
                <a:ea typeface="黑体" panose="02010609060101010101" pitchFamily="49" charset="-122"/>
              </a:rPr>
              <a:t>中文题目采用黑体</a:t>
            </a:r>
            <a:r>
              <a:rPr lang="en-US" altLang="zh-CN" sz="4000" b="1" dirty="0">
                <a:latin typeface="黑体" panose="02010609060101010101" pitchFamily="49" charset="-122"/>
                <a:ea typeface="黑体" panose="02010609060101010101" pitchFamily="49" charset="-122"/>
              </a:rPr>
              <a:t>40</a:t>
            </a:r>
            <a:r>
              <a:rPr lang="zh-CN" altLang="en-US" sz="4000" b="1" dirty="0">
                <a:latin typeface="黑体" panose="02010609060101010101" pitchFamily="49" charset="-122"/>
                <a:ea typeface="黑体" panose="02010609060101010101" pitchFamily="49" charset="-122"/>
              </a:rPr>
              <a:t>号字体</a:t>
            </a:r>
            <a:endParaRPr lang="en-US" altLang="zh-CN" sz="4000" b="1" dirty="0">
              <a:latin typeface="黑体" panose="02010609060101010101" pitchFamily="49" charset="-122"/>
              <a:ea typeface="黑体" panose="02010609060101010101" pitchFamily="49" charset="-122"/>
            </a:endParaRPr>
          </a:p>
          <a:p>
            <a:pPr algn="ctr" eaLnBrk="1" hangingPunct="1">
              <a:spcBef>
                <a:spcPct val="0"/>
              </a:spcBef>
              <a:buFontTx/>
              <a:buNone/>
            </a:pPr>
            <a:r>
              <a:rPr lang="zh-CN" altLang="en-US" sz="2300" dirty="0"/>
              <a:t>单位：</a:t>
            </a:r>
            <a:r>
              <a:rPr lang="en-US" altLang="zh-CN" sz="2300" dirty="0"/>
              <a:t>23</a:t>
            </a:r>
            <a:r>
              <a:rPr lang="zh-CN" altLang="en-US" sz="2300" dirty="0"/>
              <a:t>号宋体</a:t>
            </a:r>
            <a:endParaRPr lang="en-US" altLang="zh-CN" sz="2300" dirty="0"/>
          </a:p>
          <a:p>
            <a:pPr algn="ctr" eaLnBrk="1" hangingPunct="1">
              <a:spcBef>
                <a:spcPct val="0"/>
              </a:spcBef>
              <a:buFont typeface="Arial" panose="020B0604020202020204" pitchFamily="34" charset="0"/>
              <a:buNone/>
            </a:pPr>
            <a:r>
              <a:rPr lang="zh-CN" altLang="en-US" sz="2300" dirty="0"/>
              <a:t>作者：</a:t>
            </a:r>
            <a:r>
              <a:rPr lang="en-US" altLang="zh-CN" sz="2300" dirty="0"/>
              <a:t>23</a:t>
            </a:r>
            <a:r>
              <a:rPr lang="zh-CN" altLang="en-US" sz="2300" dirty="0"/>
              <a:t>号宋体</a:t>
            </a:r>
            <a:endParaRPr lang="en-US" altLang="zh-CN" sz="2300" dirty="0"/>
          </a:p>
        </p:txBody>
      </p:sp>
      <p:sp>
        <p:nvSpPr>
          <p:cNvPr id="2052" name="TextBox 11"/>
          <p:cNvSpPr txBox="1">
            <a:spLocks noChangeArrowheads="1"/>
          </p:cNvSpPr>
          <p:nvPr/>
        </p:nvSpPr>
        <p:spPr bwMode="auto">
          <a:xfrm>
            <a:off x="1451220" y="4679889"/>
            <a:ext cx="16001509" cy="5230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0822" tIns="75411" rIns="150822" bIns="75411">
            <a:spAutoFit/>
          </a:bodyPr>
          <a:lstStyle>
            <a:lvl1pPr>
              <a:spcBef>
                <a:spcPct val="20000"/>
              </a:spcBef>
              <a:buFont typeface="Arial" panose="020B0604020202020204" pitchFamily="34" charset="0"/>
              <a:buChar char="•"/>
              <a:defRPr sz="104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90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78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5pPr>
            <a:lvl6pPr marL="25146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6pPr>
            <a:lvl7pPr marL="29718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7pPr>
            <a:lvl8pPr marL="34290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8pPr>
            <a:lvl9pPr marL="3886200" indent="-228600" defTabSz="2968625" eaLnBrk="0" fontAlgn="base" hangingPunct="0">
              <a:spcBef>
                <a:spcPct val="20000"/>
              </a:spcBef>
              <a:spcAft>
                <a:spcPct val="0"/>
              </a:spcAft>
              <a:buFont typeface="Arial" panose="020B0604020202020204" pitchFamily="34" charset="0"/>
              <a:buChar char="»"/>
              <a:defRPr sz="6500">
                <a:solidFill>
                  <a:schemeClr val="tx1"/>
                </a:solidFill>
                <a:latin typeface="Calibri" panose="020F0502020204030204" pitchFamily="34" charset="0"/>
                <a:ea typeface="宋体" panose="02010600030101010101" pitchFamily="2" charset="-122"/>
              </a:defRPr>
            </a:lvl9pPr>
          </a:lstStyle>
          <a:p>
            <a:pPr eaLnBrk="1" hangingPunct="1">
              <a:spcBef>
                <a:spcPct val="0"/>
              </a:spcBef>
              <a:buFontTx/>
              <a:buNone/>
            </a:pPr>
            <a:endParaRPr lang="en-US" altLang="zh-CN" sz="3300" b="1" dirty="0"/>
          </a:p>
          <a:p>
            <a:pPr eaLnBrk="1" hangingPunct="1">
              <a:spcBef>
                <a:spcPct val="0"/>
              </a:spcBef>
              <a:buFont typeface="Arial" panose="020B0604020202020204" pitchFamily="34" charset="0"/>
              <a:buNone/>
            </a:pPr>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spcBef>
                <a:spcPct val="0"/>
              </a:spcBef>
              <a:buFontTx/>
              <a:buNone/>
            </a:pPr>
            <a:endParaRPr lang="zh-CN" altLang="en-US" sz="3300" dirty="0"/>
          </a:p>
        </p:txBody>
      </p:sp>
      <p:sp>
        <p:nvSpPr>
          <p:cNvPr id="2055" name="文本框 2"/>
          <p:cNvSpPr txBox="1">
            <a:spLocks noChangeArrowheads="1"/>
          </p:cNvSpPr>
          <p:nvPr/>
        </p:nvSpPr>
        <p:spPr bwMode="auto">
          <a:xfrm>
            <a:off x="1019175" y="30184786"/>
            <a:ext cx="16574706"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3300" b="1" dirty="0">
                <a:solidFill>
                  <a:srgbClr val="FF0000"/>
                </a:solidFill>
              </a:rPr>
              <a:t>注意：</a:t>
            </a:r>
            <a:r>
              <a:rPr lang="zh-CN" altLang="en-US" sz="3300" dirty="0">
                <a:solidFill>
                  <a:srgbClr val="FF0000"/>
                </a:solidFill>
              </a:rPr>
              <a:t>每篇壁报只能做一张（中文或英文，中文优先），此模板不可改变页面大小、不可增加页数，内容可随意更改（请删除此内容）</a:t>
            </a:r>
            <a:endParaRPr lang="zh-CN" altLang="en-US" sz="3300" dirty="0">
              <a:solidFill>
                <a:srgbClr val="FF0000"/>
              </a:solidFill>
            </a:endParaRPr>
          </a:p>
        </p:txBody>
      </p:sp>
      <p:pic>
        <p:nvPicPr>
          <p:cNvPr id="2"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1673" y="23315174"/>
            <a:ext cx="9031086" cy="6403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2759" y="23394641"/>
            <a:ext cx="7261122" cy="6477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15"/>
          <p:cNvSpPr>
            <a:spLocks noChangeArrowheads="1"/>
          </p:cNvSpPr>
          <p:nvPr/>
        </p:nvSpPr>
        <p:spPr bwMode="auto">
          <a:xfrm>
            <a:off x="1067124" y="22073332"/>
            <a:ext cx="13514182" cy="706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0822" tIns="75411" rIns="150822" bIns="75411">
            <a:spAutoFit/>
          </a:bodyPr>
          <a:lstStyle>
            <a:lvl1pPr>
              <a:defRPr sz="5800">
                <a:solidFill>
                  <a:schemeClr val="tx1"/>
                </a:solidFill>
                <a:latin typeface="Calibri" panose="020F0502020204030204" pitchFamily="34" charset="0"/>
                <a:ea typeface="宋体" panose="02010600030101010101" pitchFamily="2" charset="-122"/>
              </a:defRPr>
            </a:lvl1pPr>
            <a:lvl2pPr marL="742950" indent="-285750">
              <a:defRPr sz="5800">
                <a:solidFill>
                  <a:schemeClr val="tx1"/>
                </a:solidFill>
                <a:latin typeface="Calibri" panose="020F0502020204030204" pitchFamily="34" charset="0"/>
                <a:ea typeface="宋体" panose="02010600030101010101" pitchFamily="2" charset="-122"/>
              </a:defRPr>
            </a:lvl2pPr>
            <a:lvl3pPr marL="1143000" indent="-228600">
              <a:defRPr sz="5800">
                <a:solidFill>
                  <a:schemeClr val="tx1"/>
                </a:solidFill>
                <a:latin typeface="Calibri" panose="020F0502020204030204" pitchFamily="34" charset="0"/>
                <a:ea typeface="宋体" panose="02010600030101010101" pitchFamily="2" charset="-122"/>
              </a:defRPr>
            </a:lvl3pPr>
            <a:lvl4pPr marL="1600200" indent="-228600">
              <a:defRPr sz="5800">
                <a:solidFill>
                  <a:schemeClr val="tx1"/>
                </a:solidFill>
                <a:latin typeface="Calibri" panose="020F0502020204030204" pitchFamily="34" charset="0"/>
                <a:ea typeface="宋体" panose="02010600030101010101" pitchFamily="2" charset="-122"/>
              </a:defRPr>
            </a:lvl4pPr>
            <a:lvl5pPr marL="2057400" indent="-228600">
              <a:defRPr sz="5800">
                <a:solidFill>
                  <a:schemeClr val="tx1"/>
                </a:solidFill>
                <a:latin typeface="Calibri" panose="020F0502020204030204" pitchFamily="34" charset="0"/>
                <a:ea typeface="宋体" panose="02010600030101010101" pitchFamily="2" charset="-122"/>
              </a:defRPr>
            </a:lvl5pPr>
            <a:lvl6pPr marL="2514600" indent="-228600" defTabSz="2968625" eaLnBrk="0" fontAlgn="base" hangingPunct="0">
              <a:spcBef>
                <a:spcPct val="0"/>
              </a:spcBef>
              <a:spcAft>
                <a:spcPct val="0"/>
              </a:spcAft>
              <a:defRPr sz="5800">
                <a:solidFill>
                  <a:schemeClr val="tx1"/>
                </a:solidFill>
                <a:latin typeface="Calibri" panose="020F0502020204030204" pitchFamily="34" charset="0"/>
                <a:ea typeface="宋体" panose="02010600030101010101" pitchFamily="2" charset="-122"/>
              </a:defRPr>
            </a:lvl6pPr>
            <a:lvl7pPr marL="2971800" indent="-228600" defTabSz="2968625" eaLnBrk="0" fontAlgn="base" hangingPunct="0">
              <a:spcBef>
                <a:spcPct val="0"/>
              </a:spcBef>
              <a:spcAft>
                <a:spcPct val="0"/>
              </a:spcAft>
              <a:defRPr sz="5800">
                <a:solidFill>
                  <a:schemeClr val="tx1"/>
                </a:solidFill>
                <a:latin typeface="Calibri" panose="020F0502020204030204" pitchFamily="34" charset="0"/>
                <a:ea typeface="宋体" panose="02010600030101010101" pitchFamily="2" charset="-122"/>
              </a:defRPr>
            </a:lvl7pPr>
            <a:lvl8pPr marL="3429000" indent="-228600" defTabSz="2968625" eaLnBrk="0" fontAlgn="base" hangingPunct="0">
              <a:spcBef>
                <a:spcPct val="0"/>
              </a:spcBef>
              <a:spcAft>
                <a:spcPct val="0"/>
              </a:spcAft>
              <a:defRPr sz="5800">
                <a:solidFill>
                  <a:schemeClr val="tx1"/>
                </a:solidFill>
                <a:latin typeface="Calibri" panose="020F0502020204030204" pitchFamily="34" charset="0"/>
                <a:ea typeface="宋体" panose="02010600030101010101" pitchFamily="2" charset="-122"/>
              </a:defRPr>
            </a:lvl8pPr>
            <a:lvl9pPr marL="3886200" indent="-228600" defTabSz="2968625" eaLnBrk="0" fontAlgn="base" hangingPunct="0">
              <a:spcBef>
                <a:spcPct val="0"/>
              </a:spcBef>
              <a:spcAft>
                <a:spcPct val="0"/>
              </a:spcAft>
              <a:defRPr sz="5800">
                <a:solidFill>
                  <a:schemeClr val="tx1"/>
                </a:solidFill>
                <a:latin typeface="Calibri" panose="020F0502020204030204" pitchFamily="34" charset="0"/>
                <a:ea typeface="宋体" panose="02010600030101010101" pitchFamily="2" charset="-122"/>
              </a:defRPr>
            </a:lvl9pPr>
          </a:lstStyle>
          <a:p>
            <a:pPr eaLnBrk="1" hangingPunct="1"/>
            <a:r>
              <a:rPr lang="zh-CN" altLang="en-US" sz="3600" b="1" dirty="0">
                <a:solidFill>
                  <a:srgbClr val="FF0000"/>
                </a:solidFill>
              </a:rPr>
              <a:t>注意事项：壁报文件必须可以直接打开，不能出现下列弹窗警告</a:t>
            </a:r>
            <a:endParaRPr lang="en-US" altLang="zh-CN" sz="3600" b="1" dirty="0">
              <a:solidFill>
                <a:srgbClr val="FF0000"/>
              </a:solidFill>
            </a:endParaRPr>
          </a:p>
        </p:txBody>
      </p:sp>
      <p:pic>
        <p:nvPicPr>
          <p:cNvPr id="11" name="图片 10"/>
          <p:cNvPicPr>
            <a:picLocks noChangeAspect="1"/>
          </p:cNvPicPr>
          <p:nvPr/>
        </p:nvPicPr>
        <p:blipFill>
          <a:blip r:embed="rId4"/>
          <a:stretch>
            <a:fillRect/>
          </a:stretch>
        </p:blipFill>
        <p:spPr>
          <a:xfrm>
            <a:off x="2664743" y="12229765"/>
            <a:ext cx="12599550" cy="9244363"/>
          </a:xfrm>
          <a:prstGeom prst="rect">
            <a:avLst/>
          </a:prstGeom>
        </p:spPr>
      </p:pic>
      <p:sp>
        <p:nvSpPr>
          <p:cNvPr id="10" name="文本框 9"/>
          <p:cNvSpPr txBox="1"/>
          <p:nvPr/>
        </p:nvSpPr>
        <p:spPr>
          <a:xfrm>
            <a:off x="1067124" y="9953975"/>
            <a:ext cx="17469250" cy="1323439"/>
          </a:xfrm>
          <a:prstGeom prst="rect">
            <a:avLst/>
          </a:prstGeom>
          <a:noFill/>
        </p:spPr>
        <p:txBody>
          <a:bodyPr wrap="square">
            <a:spAutoFit/>
          </a:bodyPr>
          <a:lstStyle/>
          <a:p>
            <a:pPr eaLnBrk="1" hangingPunct="1"/>
            <a:r>
              <a:rPr lang="zh-CN" altLang="en-US" sz="4000" b="1" dirty="0">
                <a:solidFill>
                  <a:srgbClr val="FF0000"/>
                </a:solidFill>
              </a:rPr>
              <a:t>注意事项：</a:t>
            </a:r>
            <a:endParaRPr lang="en-US" altLang="zh-CN" sz="4000" b="1" dirty="0">
              <a:solidFill>
                <a:srgbClr val="FF0000"/>
              </a:solidFill>
            </a:endParaRPr>
          </a:p>
          <a:p>
            <a:pPr lvl="1" eaLnBrk="1" hangingPunct="1"/>
            <a:r>
              <a:rPr lang="zh-CN" altLang="en-US" sz="4000" b="1" dirty="0">
                <a:solidFill>
                  <a:srgbClr val="FF0000"/>
                </a:solidFill>
              </a:rPr>
              <a:t>如用</a:t>
            </a:r>
            <a:r>
              <a:rPr lang="en-US" altLang="zh-CN" sz="4000" b="1" dirty="0">
                <a:solidFill>
                  <a:srgbClr val="FF0000"/>
                </a:solidFill>
              </a:rPr>
              <a:t>WPS</a:t>
            </a:r>
            <a:r>
              <a:rPr lang="zh-CN" altLang="en-US" sz="4000" b="1" dirty="0">
                <a:solidFill>
                  <a:srgbClr val="FF0000"/>
                </a:solidFill>
              </a:rPr>
              <a:t>制作，请点击：文件</a:t>
            </a:r>
            <a:r>
              <a:rPr lang="en-US" altLang="zh-CN" sz="4000" b="1" dirty="0">
                <a:solidFill>
                  <a:srgbClr val="FF0000"/>
                </a:solidFill>
              </a:rPr>
              <a:t>&gt;&gt;</a:t>
            </a:r>
            <a:r>
              <a:rPr lang="zh-CN" altLang="en-US" sz="4000" b="1" dirty="0">
                <a:solidFill>
                  <a:srgbClr val="FF0000"/>
                </a:solidFill>
              </a:rPr>
              <a:t>另存为</a:t>
            </a:r>
            <a:r>
              <a:rPr lang="en-US" altLang="zh-CN" sz="4000" b="1" dirty="0">
                <a:solidFill>
                  <a:srgbClr val="FF0000"/>
                </a:solidFill>
              </a:rPr>
              <a:t>&gt;&gt;PowerPoint</a:t>
            </a:r>
            <a:r>
              <a:rPr lang="zh-CN" altLang="en-US" sz="4000" b="1" dirty="0">
                <a:solidFill>
                  <a:srgbClr val="FF0000"/>
                </a:solidFill>
              </a:rPr>
              <a:t>演示 文件（*</a:t>
            </a:r>
            <a:r>
              <a:rPr lang="en-US" altLang="zh-CN" sz="4000" b="1" dirty="0">
                <a:solidFill>
                  <a:srgbClr val="FF0000"/>
                </a:solidFill>
              </a:rPr>
              <a:t>.pptx</a:t>
            </a:r>
            <a:r>
              <a:rPr lang="zh-CN" altLang="en-US" sz="4000" b="1" dirty="0">
                <a:solidFill>
                  <a:srgbClr val="FF0000"/>
                </a:solidFill>
              </a:rPr>
              <a:t>）</a:t>
            </a:r>
            <a:endParaRPr lang="en-US" altLang="zh-CN" sz="4000" b="1" dirty="0">
              <a:solidFill>
                <a:srgbClr val="FF0000"/>
              </a:solidFill>
            </a:endParaRP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548</Words>
  <Application>WPS 演示</Application>
  <PresentationFormat>自定义</PresentationFormat>
  <Paragraphs>14</Paragraphs>
  <Slides>1</Slides>
  <Notes>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vt:i4>
      </vt:variant>
    </vt:vector>
  </HeadingPairs>
  <TitlesOfParts>
    <vt:vector size="10" baseType="lpstr">
      <vt:lpstr>Arial</vt:lpstr>
      <vt:lpstr>宋体</vt:lpstr>
      <vt:lpstr>Wingdings</vt:lpstr>
      <vt:lpstr>Calibri</vt:lpstr>
      <vt:lpstr>黑体</vt:lpstr>
      <vt:lpstr>微软雅黑</vt:lpstr>
      <vt:lpstr>Arial Unicode MS</vt:lpstr>
      <vt:lpstr>等线</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Jacky</dc:creator>
  <cp:lastModifiedBy>白京山</cp:lastModifiedBy>
  <cp:revision>38</cp:revision>
  <dcterms:created xsi:type="dcterms:W3CDTF">2012-09-14T09:49:00Z</dcterms:created>
  <dcterms:modified xsi:type="dcterms:W3CDTF">2026-08-11T05:54:33Z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83F13E785A3C4BFBBA5C080EC213DDDC_12</vt:lpwstr>
  </property>
  <property fmtid="{D5CDD505-2E9C-101B-9397-08002B2CF9AE}" pid="3" name="KSOProductBuildVer">
    <vt:lpwstr>2052-12.1.0.28043</vt:lpwstr>
  </property>
</Properties>
</file>