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3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网页图_PPT封面（1920x1080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" y="1757045"/>
            <a:ext cx="9853295" cy="279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8800" spc="1000">
                <a:solidFill>
                  <a:srgbClr val="CB0000"/>
                </a:solidFill>
                <a:effectLst/>
                <a:latin typeface="字魂馆藏山海经体" panose="00000500000000000000" charset="-122"/>
                <a:ea typeface="字魂馆藏山海经体" panose="00000500000000000000" charset="-122"/>
                <a:sym typeface="+mn-ea"/>
              </a:rPr>
              <a:t>点击下载</a:t>
            </a:r>
            <a:endParaRPr lang="zh-CN" altLang="en-US" sz="8800" spc="1000">
              <a:solidFill>
                <a:srgbClr val="CB0000"/>
              </a:solidFill>
              <a:effectLst/>
              <a:latin typeface="字魂馆藏山海经体" panose="00000500000000000000" charset="-122"/>
              <a:ea typeface="字魂馆藏山海经体" panose="00000500000000000000" charset="-122"/>
              <a:sym typeface="+mn-ea"/>
            </a:endParaRPr>
          </a:p>
          <a:p>
            <a:pPr algn="ctr"/>
            <a:r>
              <a:rPr lang="en-US" altLang="zh-CN" sz="8800" spc="1000">
                <a:solidFill>
                  <a:srgbClr val="CB0000"/>
                </a:solidFill>
                <a:effectLst/>
                <a:latin typeface="字魂馆藏山海经体" panose="00000500000000000000" charset="-122"/>
                <a:ea typeface="字魂馆藏山海经体" panose="00000500000000000000" charset="-122"/>
                <a:sym typeface="+mn-ea"/>
              </a:rPr>
              <a:t>PPT</a:t>
            </a:r>
            <a:r>
              <a:rPr lang="zh-CN" altLang="en-US" sz="8800" spc="1000">
                <a:solidFill>
                  <a:srgbClr val="CB0000"/>
                </a:solidFill>
                <a:effectLst/>
                <a:latin typeface="字魂馆藏山海经体" panose="00000500000000000000" charset="-122"/>
                <a:ea typeface="字魂馆藏山海经体" panose="00000500000000000000" charset="-122"/>
                <a:sym typeface="+mn-ea"/>
              </a:rPr>
              <a:t>模版</a:t>
            </a:r>
            <a:endParaRPr lang="zh-CN" altLang="en-US" sz="8800" spc="1000">
              <a:solidFill>
                <a:srgbClr val="CB0000"/>
              </a:solidFill>
              <a:effectLst/>
              <a:latin typeface="字魂馆藏山海经体" panose="00000500000000000000" charset="-122"/>
              <a:ea typeface="字魂馆藏山海经体" panose="000005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网页图_PPT内页（1920x1080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sp>
        <p:nvSpPr>
          <p:cNvPr id="5" name="矩形 4" descr="7b0a2020202022776f7264617274223a2022220a7d0a"/>
          <p:cNvSpPr/>
          <p:nvPr>
            <p:custDataLst>
              <p:tags r:id="rId2"/>
            </p:custDataLst>
          </p:nvPr>
        </p:nvSpPr>
        <p:spPr>
          <a:xfrm>
            <a:off x="1016060" y="2322235"/>
            <a:ext cx="9799200" cy="2570400"/>
          </a:xfrm>
          <a:prstGeom prst="rect">
            <a:avLst/>
          </a:prstGeom>
          <a:noFill/>
          <a:ln/>
        </p:spPr>
        <p:txBody>
          <a:bodyPr wrap="none" lIns="90170" tIns="46990" rIns="90170" bIns="46990" rtlCol="0" anchor="t">
            <a:noAutofit/>
          </a:bodyPr>
          <a:p>
            <a:pPr algn="ctr"/>
            <a:endParaRPr lang="zh-CN" altLang="en-US" sz="9500" spc="1000">
              <a:solidFill>
                <a:srgbClr val="CB0000"/>
              </a:solidFill>
              <a:effectLst/>
              <a:latin typeface="字魂馆藏山海经体" panose="00000500000000000000" charset="-122"/>
              <a:ea typeface="字魂馆藏山海经体" panose="000005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NEW_CREATE" val="1"/>
</p:tagLst>
</file>

<file path=ppt/tags/tag2.xml><?xml version="1.0" encoding="utf-8"?>
<p:tagLst xmlns:p="http://schemas.openxmlformats.org/presentationml/2006/main">
  <p:tag name="KSO_DOCER_RESOURCE_TRACE_INFO" val="{&quot;id&quot;:&quot;25125218&quot;,&quot;origin&quot;:0,&quot;type&quot;:&quot;wordart&quot;,&quot;user&quot;:&quot;256610673&quot;}"/>
</p:tagLst>
</file>

<file path=ppt/tags/tag3.xml><?xml version="1.0" encoding="utf-8"?>
<p:tagLst xmlns:p="http://schemas.openxmlformats.org/presentationml/2006/main">
  <p:tag name="resource_record_key" val="{&quot;12&quot;:[25125218]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WPS 演示</Application>
  <PresentationFormat>宽屏</PresentationFormat>
  <Paragraphs>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Arial Unicode MS</vt:lpstr>
      <vt:lpstr>Calibri</vt:lpstr>
      <vt:lpstr>微软雅黑</vt:lpstr>
      <vt:lpstr>字魂馆藏山海经体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jingshan bai</dc:creator>
  <cp:lastModifiedBy>白京山</cp:lastModifiedBy>
  <cp:revision>7</cp:revision>
  <dcterms:created xsi:type="dcterms:W3CDTF">2023-08-09T12:44:00Z</dcterms:created>
  <dcterms:modified xsi:type="dcterms:W3CDTF">2026-08-11T05:39:33Z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BFE91A7540E44D68B9FAFE0FF98D35F8_13</vt:lpwstr>
  </property>
</Properties>
</file>