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4"/>
  </p:notesMasterIdLst>
  <p:sldIdLst>
    <p:sldId id="414" r:id="rId2"/>
    <p:sldId id="415" r:id="rId3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0" clrIdx="0"/>
  <p:cmAuthor id="2" name="邵 蕊" initials="邵" lastIdx="1" clrIdx="1">
    <p:extLst>
      <p:ext uri="{19B8F6BF-5375-455C-9EA6-DF929625EA0E}">
        <p15:presenceInfo xmlns:p15="http://schemas.microsoft.com/office/powerpoint/2012/main" userId="d4dde5ddc0862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979"/>
    <a:srgbClr val="479699"/>
    <a:srgbClr val="DAEBEC"/>
    <a:srgbClr val="343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6218" autoAdjust="0"/>
  </p:normalViewPr>
  <p:slideViewPr>
    <p:cSldViewPr snapToGrid="0">
      <p:cViewPr>
        <p:scale>
          <a:sx n="92" d="100"/>
          <a:sy n="92" d="100"/>
        </p:scale>
        <p:origin x="82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>
      <p:cViewPr>
        <p:scale>
          <a:sx n="66" d="100"/>
          <a:sy n="66" d="100"/>
        </p:scale>
        <p:origin x="3712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7151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43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58769D5-04CF-9799-4794-85EE1B63DD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814154" y="375422"/>
            <a:ext cx="2530246" cy="258945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kumimoji="1" lang="zh-CN" altLang="en-US" dirty="0"/>
              <a:t>单位</a:t>
            </a:r>
            <a:r>
              <a:rPr kumimoji="1" lang="en-US" altLang="zh-CN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998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837B6F8-3B64-123A-BC27-BD331634359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814154" y="375422"/>
            <a:ext cx="2530246" cy="258945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kumimoji="1" lang="zh-CN" altLang="en-US" dirty="0"/>
              <a:t>单位</a:t>
            </a:r>
            <a:r>
              <a:rPr kumimoji="1" lang="en-US" altLang="zh-CN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3019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2065720-3FC4-8945-8EAF-A3E4F6FDAF74}"/>
              </a:ext>
            </a:extLst>
          </p:cNvPr>
          <p:cNvSpPr txBox="1"/>
          <p:nvPr/>
        </p:nvSpPr>
        <p:spPr>
          <a:xfrm>
            <a:off x="2344243" y="2259166"/>
            <a:ext cx="750349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1239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报告题目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C54887-FAE9-92B8-4032-3170D3500EE5}"/>
              </a:ext>
            </a:extLst>
          </p:cNvPr>
          <p:cNvSpPr txBox="1"/>
          <p:nvPr/>
        </p:nvSpPr>
        <p:spPr>
          <a:xfrm>
            <a:off x="4255112" y="4602380"/>
            <a:ext cx="3681760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2000" b="1" dirty="0">
                <a:solidFill>
                  <a:srgbClr val="1239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0E0952-B9AD-050A-5B34-CFECA3713E3F}"/>
              </a:ext>
            </a:extLst>
          </p:cNvPr>
          <p:cNvSpPr txBox="1"/>
          <p:nvPr/>
        </p:nvSpPr>
        <p:spPr>
          <a:xfrm>
            <a:off x="4255112" y="3675949"/>
            <a:ext cx="3681760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2000" b="1" dirty="0">
                <a:solidFill>
                  <a:srgbClr val="1239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姓名</a:t>
            </a:r>
            <a:endParaRPr kumimoji="1" lang="en-US" altLang="zh-CN" sz="2000" b="1" dirty="0">
              <a:solidFill>
                <a:srgbClr val="1239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99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5BDA1C6-8708-33E3-02CE-E8071FD507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944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10576</TotalTime>
  <Words>4</Words>
  <Application>Microsoft Macintosh PowerPoint</Application>
  <PresentationFormat>宽屏</PresentationFormat>
  <Paragraphs>3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Microsoft YaHei</vt:lpstr>
      <vt:lpstr>Arial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SR</dc:creator>
  <cp:keywords/>
  <cp:lastModifiedBy>Rui Mu</cp:lastModifiedBy>
  <cp:revision>597</cp:revision>
  <dcterms:created xsi:type="dcterms:W3CDTF">2019-07-04T08:14:00Z</dcterms:created>
  <dcterms:modified xsi:type="dcterms:W3CDTF">2026-05-17T05:55:48Z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EEFAAFFC356C44A0953AE3DAD6467F91_12</vt:lpwstr>
  </property>
  <property fmtid="{D5CDD505-2E9C-101B-9397-08002B2CF9AE}" pid="3" name="KSOProductBuildVer">
    <vt:lpwstr>2052-12.1.0.17147</vt:lpwstr>
  </property>
</Properties>
</file>