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EFA64-39A1-F84C-81AD-52B91976243A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9FC28-1865-F949-8224-51D9C87E541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8035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9FC28-1865-F949-8224-51D9C87E5412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890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CD543-EA5A-C159-9626-FE4B2187B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54887E4-65BC-6D58-EC07-93D51A4C7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CBE30-1B4B-E4D2-AEDD-DD2213554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28ADA5-BFFF-8E34-81FE-8FB75EEAB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551708-81F9-3039-5754-1CF89A3BE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CF576D-3DDE-678E-F084-89E23CCA92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2D3A0E-786B-96E7-EAEC-5EBEE3463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8BC6E9-3345-326E-FD22-D0F6B3FAC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89BFC8-8E55-6749-2A55-000D6A46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BDA633-822C-9EE0-D59C-A4AE5E52D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78B4D0-FFAA-1D14-7205-2391E10B5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770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498522-98E7-7525-DFAA-4BE9B560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879BC5-7CD1-D293-7713-0F042A8F9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57F3D1-49B7-71A5-BAAA-33949EA4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B5151B-D844-9BE1-9BD1-8F3373462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E24C26-205B-977D-4FDA-7C0B1AEB0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31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A4FA3-EA8A-FBE7-C809-3C53D26C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957CFB-01DC-D6A9-D659-0426349CE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E5D04B-7F96-13A6-CF11-A500A0CDB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36B93B-73C9-F89E-5369-FC31F289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81265D-1481-6DB1-B1A4-55D8E6319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92B346-2123-D02E-3621-BD8DD2B62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192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E242C-07F9-4A4C-7F0C-075A10A94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DA6C8A-507B-3E0C-3D1C-7544DD23B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B41D18-9B49-01B5-5788-FC2017702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F3A2D1B-0DB8-BAB0-5866-800CBD054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9FA1694-688B-1AF8-D8E2-C3926DA41A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5C51D0E-E820-FCE3-59B7-C3990459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5675490-0590-03F9-0B47-8B6B20BC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5F5DA0-19D6-AFFA-6E50-2694BBAC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030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9F125-50B8-B202-4EA4-CBAEAC2A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B6C8960-8189-DBDD-A90F-FEA3BC26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8AF9594-7E6E-1B48-06AF-30356B08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DD9DA-B39B-393E-C8E7-D495DD193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1067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FEC649A-759C-16E8-75FE-47E7088F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96AD7F5-0DAF-64AD-0063-551DFD537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56915B-78D0-536D-A6FC-BA8EB7F1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034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8E356C-9CBE-AA31-1A4C-DA969B598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D63BE3-E52A-F602-97AF-0B8A70B23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D54C46-444B-BCD4-A3C2-03B50B837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8F07E7-088E-EB57-563A-F7C2554DF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12EC486-50D4-AE4A-D094-34CB73B0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764D62-070B-D83F-2D4A-CB66DBC2D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020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92DCFA-E780-57CD-AEB6-1E2E52E8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37FFD88-0B03-4338-9029-F938FE1F8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32BF88-5CEE-63C2-F8B3-4A1393E7B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C194C9-5A6A-A799-2AF9-39D76859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1825E7-DD46-5BBE-7294-FFC8F04E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637960-569E-E550-0A3E-C6458889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581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9CC7E2-5594-0802-E65B-322F97CD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1F34198-7A95-ACFD-BCCE-F9BE5EF12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704B51-AEBA-8063-7722-63C6DF920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4C1990-E036-DEFA-9868-D9C5E187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B7751E-03CC-BA2E-98A4-CE1D8B0B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887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60E42FD-8C93-DF38-8B12-A8910409B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0D8906-87A3-84A9-A8C4-02357148D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9931AD-4702-F81E-804C-1E7001F6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25A5F6-758B-B010-0AFA-C1DFD674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DA3CCD-4E57-770C-088B-DCC0C579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519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F61713B-4189-AF4B-2E9D-84E9F986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7C51BF-9CE7-ED24-6947-CA319DAB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F60ABE-DF63-5776-277C-6AC201F98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C16000-635D-7244-B0BC-5CFAC04E1867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D4BAE0-0C3C-DDB9-60CB-9466DD008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C631F6-C91E-FA12-C7E1-BE0C32A98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AD43E-12F8-D84A-84AF-88FCE6B3EB13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0989E3-7126-3097-4823-78AA9B0FA68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7143"/>
            <a:ext cx="12204699" cy="686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1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1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26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458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Macintosh PowerPoint</Application>
  <PresentationFormat>宽屏</PresentationFormat>
  <Paragraphs>1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A5790</dc:creator>
  <cp:lastModifiedBy>A5790</cp:lastModifiedBy>
  <cp:revision>7</cp:revision>
  <dcterms:created xsi:type="dcterms:W3CDTF">2026-08-07T12:37:47Z</dcterms:created>
  <dcterms:modified xsi:type="dcterms:W3CDTF">2026-08-07T12:41:01Z</dcterms:modified>
</cp:coreProperties>
</file>