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DCDCDC"/>
    <a:srgbClr val="F0F0F0"/>
    <a:srgbClr val="E6E6E6"/>
    <a:srgbClr val="C8C8C8"/>
    <a:srgbClr val="FAFAFA"/>
    <a:srgbClr val="BEBE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55" autoAdjust="0"/>
    <p:restoredTop sz="94660"/>
  </p:normalViewPr>
  <p:slideViewPr>
    <p:cSldViewPr snapToGrid="0" showGuides="1">
      <p:cViewPr varScale="1">
        <p:scale>
          <a:sx n="120" d="100"/>
          <a:sy n="120" d="100"/>
        </p:scale>
        <p:origin x="192" y="296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9.xml"/><Relationship Id="rId7" Type="http://schemas.openxmlformats.org/officeDocument/2006/relationships/image" Target="../media/image1.jpg"/><Relationship Id="rId2" Type="http://schemas.openxmlformats.org/officeDocument/2006/relationships/tags" Target="../tags/tag8.xml"/><Relationship Id="rId1" Type="http://schemas.openxmlformats.org/officeDocument/2006/relationships/tags" Target="../tags/tag7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image" Target="../media/image2.png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slideMaster" Target="../slideMasters/slideMaster1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1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2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2026/8/4</a:t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A7FEE2CE-4D63-F724-EE22-06D87DD200C0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67" y="0"/>
            <a:ext cx="12187066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1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  <a:t>2026/8/4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F8DC9DBE-6016-1B51-F04E-9C344ABCDFCD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0" y="0"/>
            <a:ext cx="12185015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ags" Target="../tags/tag5.xml"/><Relationship Id="rId3" Type="http://schemas.openxmlformats.org/officeDocument/2006/relationships/theme" Target="../theme/theme1.xml"/><Relationship Id="rId7" Type="http://schemas.openxmlformats.org/officeDocument/2006/relationships/tags" Target="../tags/tag4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ags" Target="../tags/tag3.xml"/><Relationship Id="rId5" Type="http://schemas.openxmlformats.org/officeDocument/2006/relationships/tags" Target="../tags/tag2.xml"/><Relationship Id="rId4" Type="http://schemas.openxmlformats.org/officeDocument/2006/relationships/tags" Target="../tags/tag1.xml"/><Relationship Id="rId9" Type="http://schemas.openxmlformats.org/officeDocument/2006/relationships/tags" Target="../tags/tag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5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6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7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  <a:t>2026/8/4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8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9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  <a:t>‹#›</a:t>
            </a:fld>
            <a:endParaRPr lang="zh-CN" altLang="en-US" dirty="0"/>
          </a:p>
        </p:txBody>
      </p:sp>
    </p:spTree>
    <p:custDataLst>
      <p:tags r:id="rId4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2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tags" Target="../tags/tag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97375110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宽屏</PresentationFormat>
  <Paragraphs>0</Paragraphs>
  <Slides>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5" baseType="lpstr">
      <vt:lpstr>Arial</vt:lpstr>
      <vt:lpstr>Wingdings</vt:lpstr>
      <vt:lpstr>WPS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Microsoft Office User</cp:lastModifiedBy>
  <cp:revision>158</cp:revision>
  <dcterms:created xsi:type="dcterms:W3CDTF">2019-06-19T02:08:00Z</dcterms:created>
  <dcterms:modified xsi:type="dcterms:W3CDTF">2026-08-04T09:13:36Z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2052-12.1.0.24034</vt:lpwstr>
  </property>
  <property fmtid="{D5CDD505-2E9C-101B-9397-08002B2CF9AE}" pid="3" name="ICV">
    <vt:lpwstr>DD7C6D532B9D40A0B84905A16DB2E2AF_13</vt:lpwstr>
  </property>
</Properties>
</file>