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18722975" cy="33281938"/>
  <p:notesSz cx="6858000" cy="9144000"/>
  <p:defaultTextStyle>
    <a:defPPr>
      <a:defRPr lang="zh-CN"/>
    </a:defPPr>
    <a:lvl1pPr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1pPr>
    <a:lvl2pPr marL="1484313" indent="-73025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2pPr>
    <a:lvl3pPr marL="2968625" indent="-146050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3pPr>
    <a:lvl4pPr marL="4454525" indent="-2192338"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4pPr>
    <a:lvl5pPr marL="5938838" indent="-2922588"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0483">
          <p15:clr>
            <a:srgbClr val="A4A3A4"/>
          </p15:clr>
        </p15:guide>
        <p15:guide id="2" pos="589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0"/>
    <p:restoredTop sz="93802" autoAdjust="0"/>
  </p:normalViewPr>
  <p:slideViewPr>
    <p:cSldViewPr showGuides="1">
      <p:cViewPr varScale="1">
        <p:scale>
          <a:sx n="24" d="100"/>
          <a:sy n="24" d="100"/>
        </p:scale>
        <p:origin x="3688" y="216"/>
      </p:cViewPr>
      <p:guideLst>
        <p:guide orient="horz" pos="10483"/>
        <p:guide pos="5898"/>
      </p:guideLst>
    </p:cSldViewPr>
  </p:slideViewPr>
  <p:notesTextViewPr>
    <p:cViewPr>
      <p:scale>
        <a:sx n="1" d="1"/>
        <a:sy n="1" d="1"/>
      </p:scale>
      <p:origin x="0" y="0"/>
    </p:cViewPr>
  </p:notesTextViewPr>
  <p:notesViewPr>
    <p:cSldViewPr showGuides="1">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8FA3049C-F7B2-4F82-AABB-4A013CD71AFC}" type="datetimeFigureOut">
              <a:rPr lang="zh-CN" altLang="en-US"/>
              <a:pPr>
                <a:defRPr/>
              </a:pPr>
              <a:t>2026/8/3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2B82C6B-DA0E-4964-BDD6-D99E75799620}" type="slidenum">
              <a:rPr lang="zh-CN" altLang="en-US"/>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kumimoji="1"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kumimoji="1" sz="1200"/>
            </a:lvl1pPr>
          </a:lstStyle>
          <a:p>
            <a:pPr>
              <a:defRPr/>
            </a:pPr>
            <a:fld id="{7194C6C5-79F7-45F0-844F-A7490F7FBA58}" type="datetimeFigureOut">
              <a:rPr lang="zh-CN" altLang="en-US"/>
              <a:pPr>
                <a:defRPr/>
              </a:pPr>
              <a:t>2026/8/3</a:t>
            </a:fld>
            <a:endParaRPr lang="zh-CN" altLang="en-US"/>
          </a:p>
        </p:txBody>
      </p:sp>
      <p:sp>
        <p:nvSpPr>
          <p:cNvPr id="4" name="幻灯片图像占位符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kumimoji="1"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kumimoji="1" sz="1200"/>
            </a:lvl1pPr>
          </a:lstStyle>
          <a:p>
            <a:fld id="{23E9CA85-23D8-47DA-A1DC-F79450D96DB1}"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1" lang="zh-CN" altLang="en-US"/>
          </a:p>
        </p:txBody>
      </p:sp>
      <p:sp>
        <p:nvSpPr>
          <p:cNvPr id="163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485E3B1-A815-4904-99A2-8A4AD82BE2BC}" type="slidenum">
              <a:rPr lang="zh-CN" altLang="en-US"/>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04224" y="10338975"/>
            <a:ext cx="15914529" cy="7134045"/>
          </a:xfrm>
        </p:spPr>
        <p:txBody>
          <a:bodyPr/>
          <a:lstStyle/>
          <a:p>
            <a:r>
              <a:rPr lang="zh-CN" altLang="en-US"/>
              <a:t>单击此处编辑母版标题样式</a:t>
            </a:r>
          </a:p>
        </p:txBody>
      </p:sp>
      <p:sp>
        <p:nvSpPr>
          <p:cNvPr id="3" name="副标题 2"/>
          <p:cNvSpPr>
            <a:spLocks noGrp="1"/>
          </p:cNvSpPr>
          <p:nvPr>
            <p:ph type="subTitle" idx="1"/>
          </p:nvPr>
        </p:nvSpPr>
        <p:spPr>
          <a:xfrm>
            <a:off x="2808446" y="18859765"/>
            <a:ext cx="13106083" cy="8505383"/>
          </a:xfrm>
        </p:spPr>
        <p:txBody>
          <a:bodyPr/>
          <a:lstStyle>
            <a:lvl1pPr marL="0" indent="0" algn="ctr">
              <a:buNone/>
              <a:defRPr>
                <a:solidFill>
                  <a:schemeClr val="tx1">
                    <a:tint val="75000"/>
                  </a:schemeClr>
                </a:solidFill>
              </a:defRPr>
            </a:lvl1pPr>
            <a:lvl2pPr marL="1485673" indent="0" algn="ctr">
              <a:buNone/>
              <a:defRPr>
                <a:solidFill>
                  <a:schemeClr val="tx1">
                    <a:tint val="75000"/>
                  </a:schemeClr>
                </a:solidFill>
              </a:defRPr>
            </a:lvl2pPr>
            <a:lvl3pPr marL="2971345" indent="0" algn="ctr">
              <a:buNone/>
              <a:defRPr>
                <a:solidFill>
                  <a:schemeClr val="tx1">
                    <a:tint val="75000"/>
                  </a:schemeClr>
                </a:solidFill>
              </a:defRPr>
            </a:lvl3pPr>
            <a:lvl4pPr marL="4457017" indent="0" algn="ctr">
              <a:buNone/>
              <a:defRPr>
                <a:solidFill>
                  <a:schemeClr val="tx1">
                    <a:tint val="75000"/>
                  </a:schemeClr>
                </a:solidFill>
              </a:defRPr>
            </a:lvl4pPr>
            <a:lvl5pPr marL="5942690" indent="0" algn="ctr">
              <a:buNone/>
              <a:defRPr>
                <a:solidFill>
                  <a:schemeClr val="tx1">
                    <a:tint val="75000"/>
                  </a:schemeClr>
                </a:solidFill>
              </a:defRPr>
            </a:lvl5pPr>
            <a:lvl6pPr marL="7428363" indent="0" algn="ctr">
              <a:buNone/>
              <a:defRPr>
                <a:solidFill>
                  <a:schemeClr val="tx1">
                    <a:tint val="75000"/>
                  </a:schemeClr>
                </a:solidFill>
              </a:defRPr>
            </a:lvl6pPr>
            <a:lvl7pPr marL="8914034" indent="0" algn="ctr">
              <a:buNone/>
              <a:defRPr>
                <a:solidFill>
                  <a:schemeClr val="tx1">
                    <a:tint val="75000"/>
                  </a:schemeClr>
                </a:solidFill>
              </a:defRPr>
            </a:lvl7pPr>
            <a:lvl8pPr marL="10399708" indent="0" algn="ctr">
              <a:buNone/>
              <a:defRPr>
                <a:solidFill>
                  <a:schemeClr val="tx1">
                    <a:tint val="75000"/>
                  </a:schemeClr>
                </a:solidFill>
              </a:defRPr>
            </a:lvl8pPr>
            <a:lvl9pPr marL="1188538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C5BB269F-B06A-4223-9734-B63EA15AA39A}" type="datetimeFigureOut">
              <a:rPr lang="zh-CN" altLang="en-US"/>
              <a:pPr>
                <a:defRPr/>
              </a:pPr>
              <a:t>2026/8/3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CD356BB4-1C7E-499E-B09E-B2023545D4D5}" type="slidenum">
              <a:rPr lang="zh-CN" altLang="en-US"/>
              <a:pPr/>
              <a:t>‹#›</a:t>
            </a:fld>
            <a:endParaRPr lang="zh-CN" altLang="en-US"/>
          </a:p>
        </p:txBody>
      </p:sp>
    </p:spTree>
    <p:extLst>
      <p:ext uri="{BB962C8B-B14F-4D97-AF65-F5344CB8AC3E}">
        <p14:creationId xmlns:p14="http://schemas.microsoft.com/office/powerpoint/2010/main" val="67502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8F5441DF-1E6E-47AF-B35C-D4192A569C01}" type="datetimeFigureOut">
              <a:rPr lang="zh-CN" altLang="en-US"/>
              <a:pPr>
                <a:defRPr/>
              </a:pPr>
              <a:t>2026/8/3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E3A03A99-0169-4797-A08F-B292FB9EBA26}" type="slidenum">
              <a:rPr lang="zh-CN" altLang="en-US"/>
              <a:pPr/>
              <a:t>‹#›</a:t>
            </a:fld>
            <a:endParaRPr lang="zh-CN" altLang="en-US"/>
          </a:p>
        </p:txBody>
      </p:sp>
    </p:spTree>
    <p:extLst>
      <p:ext uri="{BB962C8B-B14F-4D97-AF65-F5344CB8AC3E}">
        <p14:creationId xmlns:p14="http://schemas.microsoft.com/office/powerpoint/2010/main" val="2160127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478987" y="21386731"/>
            <a:ext cx="15914529" cy="6610163"/>
          </a:xfrm>
        </p:spPr>
        <p:txBody>
          <a:bodyPr anchor="t"/>
          <a:lstStyle>
            <a:lvl1pPr algn="l">
              <a:defRPr sz="13000" b="1" cap="all"/>
            </a:lvl1pPr>
          </a:lstStyle>
          <a:p>
            <a:r>
              <a:rPr lang="zh-CN" altLang="en-US"/>
              <a:t>单击此处编辑母版标题样式</a:t>
            </a:r>
          </a:p>
        </p:txBody>
      </p:sp>
      <p:sp>
        <p:nvSpPr>
          <p:cNvPr id="3" name="文本占位符 2"/>
          <p:cNvSpPr>
            <a:spLocks noGrp="1"/>
          </p:cNvSpPr>
          <p:nvPr>
            <p:ph type="body" idx="1"/>
          </p:nvPr>
        </p:nvSpPr>
        <p:spPr>
          <a:xfrm>
            <a:off x="1478987" y="14106307"/>
            <a:ext cx="15914529" cy="7280421"/>
          </a:xfrm>
        </p:spPr>
        <p:txBody>
          <a:bodyPr anchor="b"/>
          <a:lstStyle>
            <a:lvl1pPr marL="0" indent="0">
              <a:buNone/>
              <a:defRPr sz="6500">
                <a:solidFill>
                  <a:schemeClr val="tx1">
                    <a:tint val="75000"/>
                  </a:schemeClr>
                </a:solidFill>
              </a:defRPr>
            </a:lvl1pPr>
            <a:lvl2pPr marL="1485673" indent="0">
              <a:buNone/>
              <a:defRPr sz="5800">
                <a:solidFill>
                  <a:schemeClr val="tx1">
                    <a:tint val="75000"/>
                  </a:schemeClr>
                </a:solidFill>
              </a:defRPr>
            </a:lvl2pPr>
            <a:lvl3pPr marL="2971345" indent="0">
              <a:buNone/>
              <a:defRPr sz="5300">
                <a:solidFill>
                  <a:schemeClr val="tx1">
                    <a:tint val="75000"/>
                  </a:schemeClr>
                </a:solidFill>
              </a:defRPr>
            </a:lvl3pPr>
            <a:lvl4pPr marL="4457017" indent="0">
              <a:buNone/>
              <a:defRPr sz="4600">
                <a:solidFill>
                  <a:schemeClr val="tx1">
                    <a:tint val="75000"/>
                  </a:schemeClr>
                </a:solidFill>
              </a:defRPr>
            </a:lvl4pPr>
            <a:lvl5pPr marL="5942690" indent="0">
              <a:buNone/>
              <a:defRPr sz="4600">
                <a:solidFill>
                  <a:schemeClr val="tx1">
                    <a:tint val="75000"/>
                  </a:schemeClr>
                </a:solidFill>
              </a:defRPr>
            </a:lvl5pPr>
            <a:lvl6pPr marL="7428363" indent="0">
              <a:buNone/>
              <a:defRPr sz="4600">
                <a:solidFill>
                  <a:schemeClr val="tx1">
                    <a:tint val="75000"/>
                  </a:schemeClr>
                </a:solidFill>
              </a:defRPr>
            </a:lvl6pPr>
            <a:lvl7pPr marL="8914034" indent="0">
              <a:buNone/>
              <a:defRPr sz="4600">
                <a:solidFill>
                  <a:schemeClr val="tx1">
                    <a:tint val="75000"/>
                  </a:schemeClr>
                </a:solidFill>
              </a:defRPr>
            </a:lvl7pPr>
            <a:lvl8pPr marL="10399708" indent="0">
              <a:buNone/>
              <a:defRPr sz="4600">
                <a:solidFill>
                  <a:schemeClr val="tx1">
                    <a:tint val="75000"/>
                  </a:schemeClr>
                </a:solidFill>
              </a:defRPr>
            </a:lvl8pPr>
            <a:lvl9pPr marL="11885380" indent="0">
              <a:buNone/>
              <a:defRPr sz="4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B9AE5E85-1692-4E95-A6C5-F6733C27938D}" type="datetimeFigureOut">
              <a:rPr lang="zh-CN" altLang="en-US"/>
              <a:pPr>
                <a:defRPr/>
              </a:pPr>
              <a:t>2026/8/3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A97614E-06ED-4E13-9130-D6273B6E940A}" type="slidenum">
              <a:rPr lang="zh-CN" altLang="en-US"/>
              <a:pPr/>
              <a:t>‹#›</a:t>
            </a:fld>
            <a:endParaRPr lang="zh-CN" altLang="en-US"/>
          </a:p>
        </p:txBody>
      </p:sp>
    </p:spTree>
    <p:extLst>
      <p:ext uri="{BB962C8B-B14F-4D97-AF65-F5344CB8AC3E}">
        <p14:creationId xmlns:p14="http://schemas.microsoft.com/office/powerpoint/2010/main" val="1752176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404224" y="20169472"/>
            <a:ext cx="12481984"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14198257" y="20169472"/>
            <a:ext cx="12485235"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607BEAC3-FFEE-4095-9E8F-F7D3E54DC479}" type="datetimeFigureOut">
              <a:rPr lang="zh-CN" altLang="en-US"/>
              <a:pPr>
                <a:defRPr/>
              </a:pPr>
              <a:t>2026/8/3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D6C2CF80-0B55-42EE-BFF1-F8F18A42BEE1}" type="slidenum">
              <a:rPr lang="zh-CN" altLang="en-US"/>
              <a:pPr/>
              <a:t>‹#›</a:t>
            </a:fld>
            <a:endParaRPr lang="zh-CN" altLang="en-US"/>
          </a:p>
        </p:txBody>
      </p:sp>
    </p:spTree>
    <p:extLst>
      <p:ext uri="{BB962C8B-B14F-4D97-AF65-F5344CB8AC3E}">
        <p14:creationId xmlns:p14="http://schemas.microsoft.com/office/powerpoint/2010/main" val="2050986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36150" y="1332821"/>
            <a:ext cx="16850678" cy="554699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936149" y="7449918"/>
            <a:ext cx="8272566" cy="3104771"/>
          </a:xfrm>
        </p:spPr>
        <p:txBody>
          <a:bodyPr anchor="b"/>
          <a:lstStyle>
            <a:lvl1pPr marL="0" indent="0">
              <a:buNone/>
              <a:defRPr sz="7800" b="1"/>
            </a:lvl1pPr>
            <a:lvl2pPr marL="1485673" indent="0">
              <a:buNone/>
              <a:defRPr sz="6500" b="1"/>
            </a:lvl2pPr>
            <a:lvl3pPr marL="2971345" indent="0">
              <a:buNone/>
              <a:defRPr sz="5800" b="1"/>
            </a:lvl3pPr>
            <a:lvl4pPr marL="4457017" indent="0">
              <a:buNone/>
              <a:defRPr sz="5300" b="1"/>
            </a:lvl4pPr>
            <a:lvl5pPr marL="5942690" indent="0">
              <a:buNone/>
              <a:defRPr sz="5300" b="1"/>
            </a:lvl5pPr>
            <a:lvl6pPr marL="7428363" indent="0">
              <a:buNone/>
              <a:defRPr sz="5300" b="1"/>
            </a:lvl6pPr>
            <a:lvl7pPr marL="8914034" indent="0">
              <a:buNone/>
              <a:defRPr sz="5300" b="1"/>
            </a:lvl7pPr>
            <a:lvl8pPr marL="10399708" indent="0">
              <a:buNone/>
              <a:defRPr sz="5300" b="1"/>
            </a:lvl8pPr>
            <a:lvl9pPr marL="11885380" indent="0">
              <a:buNone/>
              <a:defRPr sz="5300" b="1"/>
            </a:lvl9pPr>
          </a:lstStyle>
          <a:p>
            <a:pPr lvl="0"/>
            <a:r>
              <a:rPr lang="zh-CN" altLang="en-US"/>
              <a:t>单击此处编辑母版文本样式</a:t>
            </a:r>
          </a:p>
        </p:txBody>
      </p:sp>
      <p:sp>
        <p:nvSpPr>
          <p:cNvPr id="4" name="内容占位符 3"/>
          <p:cNvSpPr>
            <a:spLocks noGrp="1"/>
          </p:cNvSpPr>
          <p:nvPr>
            <p:ph sz="half" idx="2"/>
          </p:nvPr>
        </p:nvSpPr>
        <p:spPr>
          <a:xfrm>
            <a:off x="936149" y="10554689"/>
            <a:ext cx="8272566"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9511013" y="7449918"/>
            <a:ext cx="8275814" cy="3104771"/>
          </a:xfrm>
        </p:spPr>
        <p:txBody>
          <a:bodyPr anchor="b"/>
          <a:lstStyle>
            <a:lvl1pPr marL="0" indent="0">
              <a:buNone/>
              <a:defRPr sz="7800" b="1"/>
            </a:lvl1pPr>
            <a:lvl2pPr marL="1485673" indent="0">
              <a:buNone/>
              <a:defRPr sz="6500" b="1"/>
            </a:lvl2pPr>
            <a:lvl3pPr marL="2971345" indent="0">
              <a:buNone/>
              <a:defRPr sz="5800" b="1"/>
            </a:lvl3pPr>
            <a:lvl4pPr marL="4457017" indent="0">
              <a:buNone/>
              <a:defRPr sz="5300" b="1"/>
            </a:lvl4pPr>
            <a:lvl5pPr marL="5942690" indent="0">
              <a:buNone/>
              <a:defRPr sz="5300" b="1"/>
            </a:lvl5pPr>
            <a:lvl6pPr marL="7428363" indent="0">
              <a:buNone/>
              <a:defRPr sz="5300" b="1"/>
            </a:lvl6pPr>
            <a:lvl7pPr marL="8914034" indent="0">
              <a:buNone/>
              <a:defRPr sz="5300" b="1"/>
            </a:lvl7pPr>
            <a:lvl8pPr marL="10399708" indent="0">
              <a:buNone/>
              <a:defRPr sz="5300" b="1"/>
            </a:lvl8pPr>
            <a:lvl9pPr marL="11885380" indent="0">
              <a:buNone/>
              <a:defRPr sz="5300" b="1"/>
            </a:lvl9pPr>
          </a:lstStyle>
          <a:p>
            <a:pPr lvl="0"/>
            <a:r>
              <a:rPr lang="zh-CN" altLang="en-US"/>
              <a:t>单击此处编辑母版文本样式</a:t>
            </a:r>
          </a:p>
        </p:txBody>
      </p:sp>
      <p:sp>
        <p:nvSpPr>
          <p:cNvPr id="6" name="内容占位符 5"/>
          <p:cNvSpPr>
            <a:spLocks noGrp="1"/>
          </p:cNvSpPr>
          <p:nvPr>
            <p:ph sz="quarter" idx="4"/>
          </p:nvPr>
        </p:nvSpPr>
        <p:spPr>
          <a:xfrm>
            <a:off x="9511013" y="10554689"/>
            <a:ext cx="8275814"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5D8ED04E-1F76-491E-98BE-A23B19A19410}" type="datetimeFigureOut">
              <a:rPr lang="zh-CN" altLang="en-US"/>
              <a:pPr>
                <a:defRPr/>
              </a:pPr>
              <a:t>2026/8/3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62B6F0BA-F0BB-43CC-BE9C-D72D2EF4EE54}" type="slidenum">
              <a:rPr lang="zh-CN" altLang="en-US"/>
              <a:pPr/>
              <a:t>‹#›</a:t>
            </a:fld>
            <a:endParaRPr lang="zh-CN" altLang="en-US"/>
          </a:p>
        </p:txBody>
      </p:sp>
    </p:spTree>
    <p:extLst>
      <p:ext uri="{BB962C8B-B14F-4D97-AF65-F5344CB8AC3E}">
        <p14:creationId xmlns:p14="http://schemas.microsoft.com/office/powerpoint/2010/main" val="156763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8E623E5A-6612-4B60-99B7-BB651F67D971}" type="datetimeFigureOut">
              <a:rPr lang="zh-CN" altLang="en-US"/>
              <a:pPr>
                <a:defRPr/>
              </a:pPr>
              <a:t>2026/8/3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1FD13BF2-73A7-443A-93E1-5D3CCC009062}" type="slidenum">
              <a:rPr lang="zh-CN" altLang="en-US"/>
              <a:pPr/>
              <a:t>‹#›</a:t>
            </a:fld>
            <a:endParaRPr lang="zh-CN" altLang="en-US"/>
          </a:p>
        </p:txBody>
      </p:sp>
    </p:spTree>
    <p:extLst>
      <p:ext uri="{BB962C8B-B14F-4D97-AF65-F5344CB8AC3E}">
        <p14:creationId xmlns:p14="http://schemas.microsoft.com/office/powerpoint/2010/main" val="24751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D886CDB-0729-4147-BBE2-3229CEC2E56B}" type="datetimeFigureOut">
              <a:rPr lang="zh-CN" altLang="en-US"/>
              <a:pPr>
                <a:defRPr/>
              </a:pPr>
              <a:t>2026/8/3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76389CF6-79A2-4FC9-87A4-F991643B7EF8}" type="slidenum">
              <a:rPr lang="zh-CN" altLang="en-US"/>
              <a:pPr/>
              <a:t>‹#›</a:t>
            </a:fld>
            <a:endParaRPr lang="zh-CN" altLang="en-US"/>
          </a:p>
        </p:txBody>
      </p:sp>
    </p:spTree>
    <p:extLst>
      <p:ext uri="{BB962C8B-B14F-4D97-AF65-F5344CB8AC3E}">
        <p14:creationId xmlns:p14="http://schemas.microsoft.com/office/powerpoint/2010/main" val="2422416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36150" y="1325115"/>
            <a:ext cx="6159730" cy="5639440"/>
          </a:xfrm>
        </p:spPr>
        <p:txBody>
          <a:bodyPr anchor="b"/>
          <a:lstStyle>
            <a:lvl1pPr algn="l">
              <a:defRPr sz="6500" b="1"/>
            </a:lvl1pPr>
          </a:lstStyle>
          <a:p>
            <a:r>
              <a:rPr lang="zh-CN" altLang="en-US"/>
              <a:t>单击此处编辑母版标题样式</a:t>
            </a:r>
          </a:p>
        </p:txBody>
      </p:sp>
      <p:sp>
        <p:nvSpPr>
          <p:cNvPr id="3" name="内容占位符 2"/>
          <p:cNvSpPr>
            <a:spLocks noGrp="1"/>
          </p:cNvSpPr>
          <p:nvPr>
            <p:ph idx="1"/>
          </p:nvPr>
        </p:nvSpPr>
        <p:spPr>
          <a:xfrm>
            <a:off x="7320164" y="1325119"/>
            <a:ext cx="10466664" cy="28405211"/>
          </a:xfrm>
        </p:spPr>
        <p:txBody>
          <a:bodyPr/>
          <a:lstStyle>
            <a:lvl1pPr>
              <a:defRPr sz="10400"/>
            </a:lvl1pPr>
            <a:lvl2pPr>
              <a:defRPr sz="9000"/>
            </a:lvl2pPr>
            <a:lvl3pPr>
              <a:defRPr sz="7800"/>
            </a:lvl3pPr>
            <a:lvl4pPr>
              <a:defRPr sz="6500"/>
            </a:lvl4pPr>
            <a:lvl5pPr>
              <a:defRPr sz="6500"/>
            </a:lvl5pPr>
            <a:lvl6pPr>
              <a:defRPr sz="6500"/>
            </a:lvl6pPr>
            <a:lvl7pPr>
              <a:defRPr sz="6500"/>
            </a:lvl7pPr>
            <a:lvl8pPr>
              <a:defRPr sz="6500"/>
            </a:lvl8pPr>
            <a:lvl9pPr>
              <a:defRPr sz="6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936150" y="6964558"/>
            <a:ext cx="6159730" cy="22765772"/>
          </a:xfrm>
        </p:spPr>
        <p:txBody>
          <a:bodyPr/>
          <a:lstStyle>
            <a:lvl1pPr marL="0" indent="0">
              <a:buNone/>
              <a:defRPr sz="4600"/>
            </a:lvl1pPr>
            <a:lvl2pPr marL="1485673" indent="0">
              <a:buNone/>
              <a:defRPr sz="4000"/>
            </a:lvl2pPr>
            <a:lvl3pPr marL="2971345" indent="0">
              <a:buNone/>
              <a:defRPr sz="3300"/>
            </a:lvl3pPr>
            <a:lvl4pPr marL="4457017" indent="0">
              <a:buNone/>
              <a:defRPr sz="3000"/>
            </a:lvl4pPr>
            <a:lvl5pPr marL="5942690" indent="0">
              <a:buNone/>
              <a:defRPr sz="3000"/>
            </a:lvl5pPr>
            <a:lvl6pPr marL="7428363" indent="0">
              <a:buNone/>
              <a:defRPr sz="3000"/>
            </a:lvl6pPr>
            <a:lvl7pPr marL="8914034" indent="0">
              <a:buNone/>
              <a:defRPr sz="3000"/>
            </a:lvl7pPr>
            <a:lvl8pPr marL="10399708" indent="0">
              <a:buNone/>
              <a:defRPr sz="3000"/>
            </a:lvl8pPr>
            <a:lvl9pPr marL="11885380" indent="0">
              <a:buNone/>
              <a:defRPr sz="3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4518A34-034A-4DFC-B0BE-37D4BA5BD99E}" type="datetimeFigureOut">
              <a:rPr lang="zh-CN" altLang="en-US"/>
              <a:pPr>
                <a:defRPr/>
              </a:pPr>
              <a:t>2026/8/3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8048F90-67E7-4CB7-AC1D-70AA14219601}" type="slidenum">
              <a:rPr lang="zh-CN" altLang="en-US"/>
              <a:pPr/>
              <a:t>‹#›</a:t>
            </a:fld>
            <a:endParaRPr lang="zh-CN" altLang="en-US"/>
          </a:p>
        </p:txBody>
      </p:sp>
    </p:spTree>
    <p:extLst>
      <p:ext uri="{BB962C8B-B14F-4D97-AF65-F5344CB8AC3E}">
        <p14:creationId xmlns:p14="http://schemas.microsoft.com/office/powerpoint/2010/main" val="2708340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3669835" y="23297357"/>
            <a:ext cx="11233785" cy="2750385"/>
          </a:xfrm>
        </p:spPr>
        <p:txBody>
          <a:bodyPr anchor="b"/>
          <a:lstStyle>
            <a:lvl1pPr algn="l">
              <a:defRPr sz="6500" b="1"/>
            </a:lvl1pPr>
          </a:lstStyle>
          <a:p>
            <a:r>
              <a:rPr lang="zh-CN" altLang="en-US"/>
              <a:t>单击此处编辑母版标题样式</a:t>
            </a:r>
          </a:p>
        </p:txBody>
      </p:sp>
      <p:sp>
        <p:nvSpPr>
          <p:cNvPr id="3" name="图片占位符 2"/>
          <p:cNvSpPr>
            <a:spLocks noGrp="1"/>
          </p:cNvSpPr>
          <p:nvPr>
            <p:ph type="pic" idx="1"/>
          </p:nvPr>
        </p:nvSpPr>
        <p:spPr>
          <a:xfrm>
            <a:off x="3669835" y="2973804"/>
            <a:ext cx="11233785" cy="19969163"/>
          </a:xfrm>
        </p:spPr>
        <p:txBody>
          <a:bodyPr rtlCol="0">
            <a:normAutofit/>
          </a:bodyPr>
          <a:lstStyle>
            <a:lvl1pPr marL="0" indent="0">
              <a:buNone/>
              <a:defRPr sz="10400"/>
            </a:lvl1pPr>
            <a:lvl2pPr marL="1485673" indent="0">
              <a:buNone/>
              <a:defRPr sz="9000"/>
            </a:lvl2pPr>
            <a:lvl3pPr marL="2971345" indent="0">
              <a:buNone/>
              <a:defRPr sz="7800"/>
            </a:lvl3pPr>
            <a:lvl4pPr marL="4457017" indent="0">
              <a:buNone/>
              <a:defRPr sz="6500"/>
            </a:lvl4pPr>
            <a:lvl5pPr marL="5942690" indent="0">
              <a:buNone/>
              <a:defRPr sz="6500"/>
            </a:lvl5pPr>
            <a:lvl6pPr marL="7428363" indent="0">
              <a:buNone/>
              <a:defRPr sz="6500"/>
            </a:lvl6pPr>
            <a:lvl7pPr marL="8914034" indent="0">
              <a:buNone/>
              <a:defRPr sz="6500"/>
            </a:lvl7pPr>
            <a:lvl8pPr marL="10399708" indent="0">
              <a:buNone/>
              <a:defRPr sz="6500"/>
            </a:lvl8pPr>
            <a:lvl9pPr marL="11885380" indent="0">
              <a:buNone/>
              <a:defRPr sz="6500"/>
            </a:lvl9pPr>
          </a:lstStyle>
          <a:p>
            <a:pPr lvl="0"/>
            <a:endParaRPr lang="zh-CN" altLang="en-US" noProof="0"/>
          </a:p>
        </p:txBody>
      </p:sp>
      <p:sp>
        <p:nvSpPr>
          <p:cNvPr id="4" name="文本占位符 3"/>
          <p:cNvSpPr>
            <a:spLocks noGrp="1"/>
          </p:cNvSpPr>
          <p:nvPr>
            <p:ph type="body" sz="half" idx="2"/>
          </p:nvPr>
        </p:nvSpPr>
        <p:spPr>
          <a:xfrm>
            <a:off x="3669835" y="26047743"/>
            <a:ext cx="11233785" cy="3906003"/>
          </a:xfrm>
        </p:spPr>
        <p:txBody>
          <a:bodyPr/>
          <a:lstStyle>
            <a:lvl1pPr marL="0" indent="0">
              <a:buNone/>
              <a:defRPr sz="4600"/>
            </a:lvl1pPr>
            <a:lvl2pPr marL="1485673" indent="0">
              <a:buNone/>
              <a:defRPr sz="4000"/>
            </a:lvl2pPr>
            <a:lvl3pPr marL="2971345" indent="0">
              <a:buNone/>
              <a:defRPr sz="3300"/>
            </a:lvl3pPr>
            <a:lvl4pPr marL="4457017" indent="0">
              <a:buNone/>
              <a:defRPr sz="3000"/>
            </a:lvl4pPr>
            <a:lvl5pPr marL="5942690" indent="0">
              <a:buNone/>
              <a:defRPr sz="3000"/>
            </a:lvl5pPr>
            <a:lvl6pPr marL="7428363" indent="0">
              <a:buNone/>
              <a:defRPr sz="3000"/>
            </a:lvl6pPr>
            <a:lvl7pPr marL="8914034" indent="0">
              <a:buNone/>
              <a:defRPr sz="3000"/>
            </a:lvl7pPr>
            <a:lvl8pPr marL="10399708" indent="0">
              <a:buNone/>
              <a:defRPr sz="3000"/>
            </a:lvl8pPr>
            <a:lvl9pPr marL="11885380" indent="0">
              <a:buNone/>
              <a:defRPr sz="3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6EEE195-78D7-4A61-BE1A-F5C33E8AED1A}" type="datetimeFigureOut">
              <a:rPr lang="zh-CN" altLang="en-US"/>
              <a:pPr>
                <a:defRPr/>
              </a:pPr>
              <a:t>2026/8/3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C331BEAC-B746-42CB-B865-1352AC9861E5}" type="slidenum">
              <a:rPr lang="zh-CN" altLang="en-US"/>
              <a:pPr/>
              <a:t>‹#›</a:t>
            </a:fld>
            <a:endParaRPr lang="zh-CN" altLang="en-US"/>
          </a:p>
        </p:txBody>
      </p:sp>
    </p:spTree>
    <p:extLst>
      <p:ext uri="{BB962C8B-B14F-4D97-AF65-F5344CB8AC3E}">
        <p14:creationId xmlns:p14="http://schemas.microsoft.com/office/powerpoint/2010/main" val="285615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B54A2E6C-824F-4092-A523-BBBD5E152F42}" type="datetimeFigureOut">
              <a:rPr lang="zh-CN" altLang="en-US"/>
              <a:pPr>
                <a:defRPr/>
              </a:pPr>
              <a:t>2026/8/3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EA195E5-4E4C-40B1-9EE0-E92D0F79E3E4}" type="slidenum">
              <a:rPr lang="zh-CN" altLang="en-US"/>
              <a:pPr/>
              <a:t>‹#›</a:t>
            </a:fld>
            <a:endParaRPr lang="zh-CN" altLang="en-US"/>
          </a:p>
        </p:txBody>
      </p:sp>
    </p:spTree>
    <p:extLst>
      <p:ext uri="{BB962C8B-B14F-4D97-AF65-F5344CB8AC3E}">
        <p14:creationId xmlns:p14="http://schemas.microsoft.com/office/powerpoint/2010/main" val="432163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364487" y="3459169"/>
            <a:ext cx="6319004" cy="73744146"/>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404222" y="3459169"/>
            <a:ext cx="18648215" cy="73744146"/>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EB566C6C-796A-48D4-99AB-83F4C46823E2}" type="datetimeFigureOut">
              <a:rPr lang="zh-CN" altLang="en-US"/>
              <a:pPr>
                <a:defRPr/>
              </a:pPr>
              <a:t>2026/8/3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7866735E-31F4-4482-8C0A-B9C18C9664B0}" type="slidenum">
              <a:rPr lang="zh-CN" altLang="en-US"/>
              <a:pPr/>
              <a:t>‹#›</a:t>
            </a:fld>
            <a:endParaRPr lang="zh-CN" altLang="en-US"/>
          </a:p>
        </p:txBody>
      </p:sp>
    </p:spTree>
    <p:extLst>
      <p:ext uri="{BB962C8B-B14F-4D97-AF65-F5344CB8AC3E}">
        <p14:creationId xmlns:p14="http://schemas.microsoft.com/office/powerpoint/2010/main" val="313642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936625" y="1331913"/>
            <a:ext cx="16849725" cy="55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936625" y="7767638"/>
            <a:ext cx="16849725" cy="2196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936625" y="30846713"/>
            <a:ext cx="4367213" cy="1773237"/>
          </a:xfrm>
          <a:prstGeom prst="rect">
            <a:avLst/>
          </a:prstGeom>
        </p:spPr>
        <p:txBody>
          <a:bodyPr vert="horz" lIns="297134" tIns="148567" rIns="297134" bIns="148567" rtlCol="0" anchor="ctr"/>
          <a:lstStyle>
            <a:lvl1pPr algn="l" defTabSz="2971345" eaLnBrk="1" fontAlgn="auto" hangingPunct="1">
              <a:spcBef>
                <a:spcPts val="0"/>
              </a:spcBef>
              <a:spcAft>
                <a:spcPts val="0"/>
              </a:spcAft>
              <a:defRPr sz="4000">
                <a:solidFill>
                  <a:schemeClr val="tx1">
                    <a:tint val="75000"/>
                  </a:schemeClr>
                </a:solidFill>
                <a:latin typeface="+mn-lt"/>
                <a:ea typeface="+mn-ea"/>
              </a:defRPr>
            </a:lvl1pPr>
          </a:lstStyle>
          <a:p>
            <a:pPr>
              <a:defRPr/>
            </a:pPr>
            <a:fld id="{609FFBDA-B8C5-4DBC-910F-78BCA829183F}" type="datetimeFigureOut">
              <a:rPr lang="zh-CN" altLang="en-US"/>
              <a:pPr>
                <a:defRPr/>
              </a:pPr>
              <a:t>2026/8/3</a:t>
            </a:fld>
            <a:endParaRPr lang="zh-CN" altLang="en-US"/>
          </a:p>
        </p:txBody>
      </p:sp>
      <p:sp>
        <p:nvSpPr>
          <p:cNvPr id="5" name="页脚占位符 4"/>
          <p:cNvSpPr>
            <a:spLocks noGrp="1"/>
          </p:cNvSpPr>
          <p:nvPr>
            <p:ph type="ftr" sz="quarter" idx="3"/>
          </p:nvPr>
        </p:nvSpPr>
        <p:spPr>
          <a:xfrm>
            <a:off x="6396038" y="30846713"/>
            <a:ext cx="5930900" cy="1773237"/>
          </a:xfrm>
          <a:prstGeom prst="rect">
            <a:avLst/>
          </a:prstGeom>
        </p:spPr>
        <p:txBody>
          <a:bodyPr vert="horz" lIns="297134" tIns="148567" rIns="297134" bIns="148567" rtlCol="0" anchor="ctr"/>
          <a:lstStyle>
            <a:lvl1pPr algn="ctr" defTabSz="2971345" eaLnBrk="1" fontAlgn="auto" hangingPunct="1">
              <a:spcBef>
                <a:spcPts val="0"/>
              </a:spcBef>
              <a:spcAft>
                <a:spcPts val="0"/>
              </a:spcAft>
              <a:defRPr sz="40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13419138" y="30846713"/>
            <a:ext cx="4367212" cy="1773237"/>
          </a:xfrm>
          <a:prstGeom prst="rect">
            <a:avLst/>
          </a:prstGeom>
        </p:spPr>
        <p:txBody>
          <a:bodyPr vert="horz" wrap="square" lIns="297134" tIns="148567" rIns="297134" bIns="148567" numCol="1" anchor="ctr" anchorCtr="0" compatLnSpc="1">
            <a:prstTxWarp prst="textNoShape">
              <a:avLst/>
            </a:prstTxWarp>
          </a:bodyPr>
          <a:lstStyle>
            <a:lvl1pPr algn="r" defTabSz="2970213" eaLnBrk="1" hangingPunct="1">
              <a:defRPr sz="4000">
                <a:solidFill>
                  <a:srgbClr val="898989"/>
                </a:solidFill>
              </a:defRPr>
            </a:lvl1pPr>
          </a:lstStyle>
          <a:p>
            <a:fld id="{DA9D15BC-8E6C-427D-93E2-9B0C54068607}" type="slidenum">
              <a:rPr lang="zh-CN" altLang="en-US"/>
              <a:pPr/>
              <a:t>‹#›</a:t>
            </a:fld>
            <a:endParaRPr lang="zh-CN" altLang="en-US"/>
          </a:p>
        </p:txBody>
      </p:sp>
      <p:pic>
        <p:nvPicPr>
          <p:cNvPr id="1031" name="图片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p:blipFill>
        <p:spPr bwMode="auto">
          <a:xfrm>
            <a:off x="0" y="-4216"/>
            <a:ext cx="18722975" cy="439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68625" rtl="0" eaLnBrk="0" fontAlgn="base" hangingPunct="0">
        <a:spcBef>
          <a:spcPct val="0"/>
        </a:spcBef>
        <a:spcAft>
          <a:spcPct val="0"/>
        </a:spcAft>
        <a:defRPr sz="14300" kern="1200">
          <a:solidFill>
            <a:schemeClr val="tx1"/>
          </a:solidFill>
          <a:latin typeface="+mj-lt"/>
          <a:ea typeface="+mj-ea"/>
          <a:cs typeface="+mj-cs"/>
        </a:defRPr>
      </a:lvl1pPr>
      <a:lvl2pPr algn="ctr" defTabSz="2968625" rtl="0" eaLnBrk="0" fontAlgn="base" hangingPunct="0">
        <a:spcBef>
          <a:spcPct val="0"/>
        </a:spcBef>
        <a:spcAft>
          <a:spcPct val="0"/>
        </a:spcAft>
        <a:defRPr sz="14300">
          <a:solidFill>
            <a:schemeClr val="tx1"/>
          </a:solidFill>
          <a:latin typeface="Calibri" pitchFamily="34" charset="0"/>
          <a:ea typeface="宋体" charset="-122"/>
        </a:defRPr>
      </a:lvl2pPr>
      <a:lvl3pPr algn="ctr" defTabSz="2968625" rtl="0" eaLnBrk="0" fontAlgn="base" hangingPunct="0">
        <a:spcBef>
          <a:spcPct val="0"/>
        </a:spcBef>
        <a:spcAft>
          <a:spcPct val="0"/>
        </a:spcAft>
        <a:defRPr sz="14300">
          <a:solidFill>
            <a:schemeClr val="tx1"/>
          </a:solidFill>
          <a:latin typeface="Calibri" pitchFamily="34" charset="0"/>
          <a:ea typeface="宋体" charset="-122"/>
        </a:defRPr>
      </a:lvl3pPr>
      <a:lvl4pPr algn="ctr" defTabSz="2968625" rtl="0" eaLnBrk="0" fontAlgn="base" hangingPunct="0">
        <a:spcBef>
          <a:spcPct val="0"/>
        </a:spcBef>
        <a:spcAft>
          <a:spcPct val="0"/>
        </a:spcAft>
        <a:defRPr sz="14300">
          <a:solidFill>
            <a:schemeClr val="tx1"/>
          </a:solidFill>
          <a:latin typeface="Calibri" pitchFamily="34" charset="0"/>
          <a:ea typeface="宋体" charset="-122"/>
        </a:defRPr>
      </a:lvl4pPr>
      <a:lvl5pPr algn="ctr" defTabSz="2968625" rtl="0" eaLnBrk="0" fontAlgn="base" hangingPunct="0">
        <a:spcBef>
          <a:spcPct val="0"/>
        </a:spcBef>
        <a:spcAft>
          <a:spcPct val="0"/>
        </a:spcAft>
        <a:defRPr sz="14300">
          <a:solidFill>
            <a:schemeClr val="tx1"/>
          </a:solidFill>
          <a:latin typeface="Calibri" pitchFamily="34" charset="0"/>
          <a:ea typeface="宋体" charset="-122"/>
        </a:defRPr>
      </a:lvl5pPr>
      <a:lvl6pPr marL="754110" algn="ctr" defTabSz="2969308" rtl="0" fontAlgn="base">
        <a:spcBef>
          <a:spcPct val="0"/>
        </a:spcBef>
        <a:spcAft>
          <a:spcPct val="0"/>
        </a:spcAft>
        <a:defRPr sz="14300">
          <a:solidFill>
            <a:schemeClr val="tx1"/>
          </a:solidFill>
          <a:latin typeface="Calibri" pitchFamily="34" charset="0"/>
          <a:ea typeface="宋体" charset="-122"/>
        </a:defRPr>
      </a:lvl6pPr>
      <a:lvl7pPr marL="1508221" algn="ctr" defTabSz="2969308" rtl="0" fontAlgn="base">
        <a:spcBef>
          <a:spcPct val="0"/>
        </a:spcBef>
        <a:spcAft>
          <a:spcPct val="0"/>
        </a:spcAft>
        <a:defRPr sz="14300">
          <a:solidFill>
            <a:schemeClr val="tx1"/>
          </a:solidFill>
          <a:latin typeface="Calibri" pitchFamily="34" charset="0"/>
          <a:ea typeface="宋体" charset="-122"/>
        </a:defRPr>
      </a:lvl7pPr>
      <a:lvl8pPr marL="2262331" algn="ctr" defTabSz="2969308" rtl="0" fontAlgn="base">
        <a:spcBef>
          <a:spcPct val="0"/>
        </a:spcBef>
        <a:spcAft>
          <a:spcPct val="0"/>
        </a:spcAft>
        <a:defRPr sz="14300">
          <a:solidFill>
            <a:schemeClr val="tx1"/>
          </a:solidFill>
          <a:latin typeface="Calibri" pitchFamily="34" charset="0"/>
          <a:ea typeface="宋体" charset="-122"/>
        </a:defRPr>
      </a:lvl8pPr>
      <a:lvl9pPr marL="3016440" algn="ctr" defTabSz="2969308" rtl="0" fontAlgn="base">
        <a:spcBef>
          <a:spcPct val="0"/>
        </a:spcBef>
        <a:spcAft>
          <a:spcPct val="0"/>
        </a:spcAft>
        <a:defRPr sz="14300">
          <a:solidFill>
            <a:schemeClr val="tx1"/>
          </a:solidFill>
          <a:latin typeface="Calibri" pitchFamily="34" charset="0"/>
          <a:ea typeface="宋体" charset="-122"/>
        </a:defRPr>
      </a:lvl9pPr>
    </p:titleStyle>
    <p:body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513"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5888"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vl6pPr marL="8171198"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656871"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142544"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628217"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zh-CN"/>
      </a:defPPr>
      <a:lvl1pPr marL="0" algn="l" defTabSz="2971345" rtl="0" eaLnBrk="1" latinLnBrk="0" hangingPunct="1">
        <a:defRPr sz="5800" kern="1200">
          <a:solidFill>
            <a:schemeClr val="tx1"/>
          </a:solidFill>
          <a:latin typeface="+mn-lt"/>
          <a:ea typeface="+mn-ea"/>
          <a:cs typeface="+mn-cs"/>
        </a:defRPr>
      </a:lvl1pPr>
      <a:lvl2pPr marL="1485673" algn="l" defTabSz="2971345" rtl="0" eaLnBrk="1" latinLnBrk="0" hangingPunct="1">
        <a:defRPr sz="5800" kern="1200">
          <a:solidFill>
            <a:schemeClr val="tx1"/>
          </a:solidFill>
          <a:latin typeface="+mn-lt"/>
          <a:ea typeface="+mn-ea"/>
          <a:cs typeface="+mn-cs"/>
        </a:defRPr>
      </a:lvl2pPr>
      <a:lvl3pPr marL="2971345" algn="l" defTabSz="2971345" rtl="0" eaLnBrk="1" latinLnBrk="0" hangingPunct="1">
        <a:defRPr sz="5800" kern="1200">
          <a:solidFill>
            <a:schemeClr val="tx1"/>
          </a:solidFill>
          <a:latin typeface="+mn-lt"/>
          <a:ea typeface="+mn-ea"/>
          <a:cs typeface="+mn-cs"/>
        </a:defRPr>
      </a:lvl3pPr>
      <a:lvl4pPr marL="4457017" algn="l" defTabSz="2971345" rtl="0" eaLnBrk="1" latinLnBrk="0" hangingPunct="1">
        <a:defRPr sz="5800" kern="1200">
          <a:solidFill>
            <a:schemeClr val="tx1"/>
          </a:solidFill>
          <a:latin typeface="+mn-lt"/>
          <a:ea typeface="+mn-ea"/>
          <a:cs typeface="+mn-cs"/>
        </a:defRPr>
      </a:lvl4pPr>
      <a:lvl5pPr marL="5942690" algn="l" defTabSz="2971345" rtl="0" eaLnBrk="1" latinLnBrk="0" hangingPunct="1">
        <a:defRPr sz="5800" kern="1200">
          <a:solidFill>
            <a:schemeClr val="tx1"/>
          </a:solidFill>
          <a:latin typeface="+mn-lt"/>
          <a:ea typeface="+mn-ea"/>
          <a:cs typeface="+mn-cs"/>
        </a:defRPr>
      </a:lvl5pPr>
      <a:lvl6pPr marL="7428363" algn="l" defTabSz="2971345" rtl="0" eaLnBrk="1" latinLnBrk="0" hangingPunct="1">
        <a:defRPr sz="5800" kern="1200">
          <a:solidFill>
            <a:schemeClr val="tx1"/>
          </a:solidFill>
          <a:latin typeface="+mn-lt"/>
          <a:ea typeface="+mn-ea"/>
          <a:cs typeface="+mn-cs"/>
        </a:defRPr>
      </a:lvl6pPr>
      <a:lvl7pPr marL="8914034" algn="l" defTabSz="2971345" rtl="0" eaLnBrk="1" latinLnBrk="0" hangingPunct="1">
        <a:defRPr sz="5800" kern="1200">
          <a:solidFill>
            <a:schemeClr val="tx1"/>
          </a:solidFill>
          <a:latin typeface="+mn-lt"/>
          <a:ea typeface="+mn-ea"/>
          <a:cs typeface="+mn-cs"/>
        </a:defRPr>
      </a:lvl7pPr>
      <a:lvl8pPr marL="10399708" algn="l" defTabSz="2971345" rtl="0" eaLnBrk="1" latinLnBrk="0" hangingPunct="1">
        <a:defRPr sz="5800" kern="1200">
          <a:solidFill>
            <a:schemeClr val="tx1"/>
          </a:solidFill>
          <a:latin typeface="+mn-lt"/>
          <a:ea typeface="+mn-ea"/>
          <a:cs typeface="+mn-cs"/>
        </a:defRPr>
      </a:lvl8pPr>
      <a:lvl9pPr marL="11885380" algn="l" defTabSz="2971345"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75" y="4742432"/>
            <a:ext cx="15363825" cy="342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2" name="矩形 9"/>
          <p:cNvSpPr>
            <a:spLocks noChangeArrowheads="1"/>
          </p:cNvSpPr>
          <p:nvPr/>
        </p:nvSpPr>
        <p:spPr bwMode="auto">
          <a:xfrm>
            <a:off x="1912938" y="5683819"/>
            <a:ext cx="151304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4000" b="1">
                <a:latin typeface="黑体" panose="02010609060101010101" pitchFamily="49" charset="-122"/>
                <a:ea typeface="黑体" panose="02010609060101010101" pitchFamily="49" charset="-122"/>
              </a:rPr>
              <a:t>中文题目采用黑体</a:t>
            </a:r>
            <a:r>
              <a:rPr lang="en-US" altLang="zh-CN" sz="4000" b="1">
                <a:latin typeface="黑体" panose="02010609060101010101" pitchFamily="49" charset="-122"/>
                <a:ea typeface="黑体" panose="02010609060101010101" pitchFamily="49" charset="-122"/>
              </a:rPr>
              <a:t>40</a:t>
            </a:r>
            <a:r>
              <a:rPr lang="zh-CN" altLang="en-US" sz="4000" b="1">
                <a:latin typeface="黑体" panose="02010609060101010101" pitchFamily="49" charset="-122"/>
                <a:ea typeface="黑体" panose="02010609060101010101" pitchFamily="49" charset="-122"/>
              </a:rPr>
              <a:t>号字体</a:t>
            </a:r>
            <a:endParaRPr lang="en-US" altLang="zh-CN" sz="4000" b="1">
              <a:latin typeface="黑体" panose="02010609060101010101" pitchFamily="49" charset="-122"/>
              <a:ea typeface="黑体" panose="02010609060101010101" pitchFamily="49" charset="-122"/>
            </a:endParaRPr>
          </a:p>
          <a:p>
            <a:pPr algn="ctr" eaLnBrk="1" hangingPunct="1">
              <a:spcBef>
                <a:spcPct val="0"/>
              </a:spcBef>
              <a:buFontTx/>
              <a:buNone/>
            </a:pPr>
            <a:r>
              <a:rPr lang="zh-CN" altLang="en-US" sz="2300"/>
              <a:t>单位：</a:t>
            </a:r>
            <a:r>
              <a:rPr lang="en-US" altLang="zh-CN" sz="2300"/>
              <a:t>23</a:t>
            </a:r>
            <a:r>
              <a:rPr lang="zh-CN" altLang="en-US" sz="2300"/>
              <a:t>号宋体</a:t>
            </a:r>
            <a:endParaRPr lang="en-US" altLang="zh-CN" sz="2300"/>
          </a:p>
          <a:p>
            <a:pPr algn="ctr" eaLnBrk="1" hangingPunct="1">
              <a:spcBef>
                <a:spcPct val="0"/>
              </a:spcBef>
              <a:buFont typeface="Arial" panose="020B0604020202020204" pitchFamily="34" charset="0"/>
              <a:buNone/>
            </a:pPr>
            <a:r>
              <a:rPr lang="zh-CN" altLang="en-US" sz="2300"/>
              <a:t>作者：</a:t>
            </a:r>
            <a:r>
              <a:rPr lang="en-US" altLang="zh-CN" sz="2300"/>
              <a:t>23</a:t>
            </a:r>
            <a:r>
              <a:rPr lang="zh-CN" altLang="en-US" sz="2300"/>
              <a:t>号宋体</a:t>
            </a:r>
            <a:endParaRPr lang="en-US" altLang="zh-CN" sz="2300"/>
          </a:p>
        </p:txBody>
      </p:sp>
      <p:sp>
        <p:nvSpPr>
          <p:cNvPr id="15363" name="TextBox 11"/>
          <p:cNvSpPr txBox="1">
            <a:spLocks noChangeArrowheads="1"/>
          </p:cNvSpPr>
          <p:nvPr/>
        </p:nvSpPr>
        <p:spPr bwMode="auto">
          <a:xfrm>
            <a:off x="600075" y="8822307"/>
            <a:ext cx="9918700" cy="2402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a:t>目的</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Tx/>
              <a:buNone/>
            </a:pPr>
            <a:endParaRPr lang="en-US" altLang="zh-CN" sz="3300"/>
          </a:p>
          <a:p>
            <a:pPr eaLnBrk="1" hangingPunct="1">
              <a:spcBef>
                <a:spcPct val="0"/>
              </a:spcBef>
              <a:buFontTx/>
              <a:buNone/>
            </a:pPr>
            <a:r>
              <a:rPr lang="zh-CN" altLang="en-US" sz="3300" b="1"/>
              <a:t>方法</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Tx/>
              <a:buNone/>
            </a:pPr>
            <a:endParaRPr lang="en-US" altLang="zh-CN" sz="3300"/>
          </a:p>
          <a:p>
            <a:pPr eaLnBrk="1" hangingPunct="1">
              <a:spcBef>
                <a:spcPct val="0"/>
              </a:spcBef>
              <a:buFontTx/>
              <a:buNone/>
            </a:pPr>
            <a:r>
              <a:rPr lang="zh-CN" altLang="en-US" sz="3300" b="1"/>
              <a:t>结果</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 typeface="Arial" panose="020B0604020202020204" pitchFamily="34" charset="0"/>
              <a:buNone/>
            </a:pPr>
            <a:endParaRPr lang="en-US" altLang="zh-CN" sz="3300"/>
          </a:p>
          <a:p>
            <a:pPr eaLnBrk="1" hangingPunct="1">
              <a:spcBef>
                <a:spcPct val="0"/>
              </a:spcBef>
              <a:buFontTx/>
              <a:buNone/>
            </a:pPr>
            <a:endParaRPr lang="zh-CN" altLang="en-US" sz="3300"/>
          </a:p>
        </p:txBody>
      </p:sp>
      <p:pic>
        <p:nvPicPr>
          <p:cNvPr id="15364" name="图片 14" descr="屏幕剪辑"/>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17225" y="8822307"/>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矩形 15"/>
          <p:cNvSpPr>
            <a:spLocks noChangeArrowheads="1"/>
          </p:cNvSpPr>
          <p:nvPr/>
        </p:nvSpPr>
        <p:spPr bwMode="auto">
          <a:xfrm>
            <a:off x="10817225" y="19064857"/>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000" b="1"/>
              <a:t>结论</a:t>
            </a:r>
            <a:endParaRPr lang="en-US" altLang="zh-CN" sz="3000" b="1"/>
          </a:p>
          <a:p>
            <a:pPr eaLnBrk="1" hangingPunct="1">
              <a:spcBef>
                <a:spcPct val="0"/>
              </a:spcBef>
              <a:buFont typeface="Arial" panose="020B0604020202020204" pitchFamily="34" charset="0"/>
              <a:buNone/>
            </a:pPr>
            <a:r>
              <a:rPr lang="zh-CN" altLang="en-US" sz="32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a:p>
          <a:p>
            <a:pPr eaLnBrk="1" hangingPunct="1">
              <a:spcBef>
                <a:spcPct val="0"/>
              </a:spcBef>
              <a:buFont typeface="Arial" panose="020B0604020202020204" pitchFamily="34" charset="0"/>
              <a:buNone/>
            </a:pPr>
            <a:r>
              <a:rPr lang="zh-CN" altLang="en-US" sz="32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a:p>
          <a:p>
            <a:pPr eaLnBrk="1" hangingPunct="1">
              <a:spcBef>
                <a:spcPct val="0"/>
              </a:spcBef>
              <a:buFont typeface="Arial" panose="020B0604020202020204" pitchFamily="34" charset="0"/>
              <a:buNone/>
            </a:pPr>
            <a:endParaRPr lang="en-US" altLang="zh-CN" sz="320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855</TotalTime>
  <Words>1048</Words>
  <Application>Microsoft Macintosh PowerPoint</Application>
  <PresentationFormat>自定义</PresentationFormat>
  <Paragraphs>16</Paragraphs>
  <Slides>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等线</vt:lpstr>
      <vt:lpstr>黑体</vt:lpstr>
      <vt:lpstr>Arial</vt:lpstr>
      <vt:lpstr>Calibri</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Microsoft Office User</cp:lastModifiedBy>
  <cp:revision>37</cp:revision>
  <dcterms:created xsi:type="dcterms:W3CDTF">2012-09-14T09:49:00Z</dcterms:created>
  <dcterms:modified xsi:type="dcterms:W3CDTF">2026-08-03T01:46:05Z</dcterms:modified>
</cp:coreProperties>
</file>