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
  </p:notesMasterIdLst>
  <p:sldIdLst>
    <p:sldId id="256" r:id="rId2"/>
  </p:sldIdLst>
  <p:sldSz cx="18722975" cy="33281938"/>
  <p:notesSz cx="6858000" cy="9144000"/>
  <p:defaultTextStyle>
    <a:defPPr>
      <a:defRPr lang="zh-CN"/>
    </a:defPPr>
    <a:lvl1pPr algn="l" defTabSz="2968625" rtl="0" eaLnBrk="0" fontAlgn="base" hangingPunct="0">
      <a:spcBef>
        <a:spcPct val="0"/>
      </a:spcBef>
      <a:spcAft>
        <a:spcPct val="0"/>
      </a:spcAft>
      <a:defRPr sz="5800" kern="1200">
        <a:solidFill>
          <a:schemeClr val="tx1"/>
        </a:solidFill>
        <a:latin typeface="Calibri" panose="020F0502020204030204" pitchFamily="34" charset="0"/>
        <a:ea typeface="宋体" panose="02010600030101010101" pitchFamily="2" charset="-122"/>
        <a:cs typeface="+mn-cs"/>
      </a:defRPr>
    </a:lvl1pPr>
    <a:lvl2pPr marL="1484630" indent="-730250" algn="l" defTabSz="2968625" rtl="0" eaLnBrk="0" fontAlgn="base" hangingPunct="0">
      <a:spcBef>
        <a:spcPct val="0"/>
      </a:spcBef>
      <a:spcAft>
        <a:spcPct val="0"/>
      </a:spcAft>
      <a:defRPr sz="5800" kern="1200">
        <a:solidFill>
          <a:schemeClr val="tx1"/>
        </a:solidFill>
        <a:latin typeface="Calibri" panose="020F0502020204030204" pitchFamily="34" charset="0"/>
        <a:ea typeface="宋体" panose="02010600030101010101" pitchFamily="2" charset="-122"/>
        <a:cs typeface="+mn-cs"/>
      </a:defRPr>
    </a:lvl2pPr>
    <a:lvl3pPr marL="2968625" indent="-1460500" algn="l" defTabSz="2968625" rtl="0" eaLnBrk="0" fontAlgn="base" hangingPunct="0">
      <a:spcBef>
        <a:spcPct val="0"/>
      </a:spcBef>
      <a:spcAft>
        <a:spcPct val="0"/>
      </a:spcAft>
      <a:defRPr sz="5800" kern="1200">
        <a:solidFill>
          <a:schemeClr val="tx1"/>
        </a:solidFill>
        <a:latin typeface="Calibri" panose="020F0502020204030204" pitchFamily="34" charset="0"/>
        <a:ea typeface="宋体" panose="02010600030101010101" pitchFamily="2" charset="-122"/>
        <a:cs typeface="+mn-cs"/>
      </a:defRPr>
    </a:lvl3pPr>
    <a:lvl4pPr marL="4454525" indent="-2192655" algn="l" defTabSz="2968625" rtl="0" eaLnBrk="0" fontAlgn="base" hangingPunct="0">
      <a:spcBef>
        <a:spcPct val="0"/>
      </a:spcBef>
      <a:spcAft>
        <a:spcPct val="0"/>
      </a:spcAft>
      <a:defRPr sz="5800" kern="1200">
        <a:solidFill>
          <a:schemeClr val="tx1"/>
        </a:solidFill>
        <a:latin typeface="Calibri" panose="020F0502020204030204" pitchFamily="34" charset="0"/>
        <a:ea typeface="宋体" panose="02010600030101010101" pitchFamily="2" charset="-122"/>
        <a:cs typeface="+mn-cs"/>
      </a:defRPr>
    </a:lvl4pPr>
    <a:lvl5pPr marL="5939155" indent="-2922905" algn="l" defTabSz="2968625" rtl="0" eaLnBrk="0" fontAlgn="base" hangingPunct="0">
      <a:spcBef>
        <a:spcPct val="0"/>
      </a:spcBef>
      <a:spcAft>
        <a:spcPct val="0"/>
      </a:spcAft>
      <a:defRPr sz="5800"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sz="5800"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sz="5800"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sz="5800"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sz="5800" kern="1200">
        <a:solidFill>
          <a:schemeClr val="tx1"/>
        </a:solidFill>
        <a:latin typeface="Calibri" panose="020F050202020403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10483" userDrawn="1">
          <p15:clr>
            <a:srgbClr val="A4A3A4"/>
          </p15:clr>
        </p15:guide>
        <p15:guide id="2" pos="5898"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7"/>
    <p:restoredTop sz="93733" autoAdjust="0"/>
  </p:normalViewPr>
  <p:slideViewPr>
    <p:cSldViewPr showGuides="1">
      <p:cViewPr varScale="1">
        <p:scale>
          <a:sx n="24" d="100"/>
          <a:sy n="24" d="100"/>
        </p:scale>
        <p:origin x="3688" y="216"/>
      </p:cViewPr>
      <p:guideLst>
        <p:guide orient="horz" pos="10483"/>
        <p:guide pos="5898"/>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BBC7244-AE38-4243-89B7-A66E42FC87A2}" type="datetimeFigureOut">
              <a:rPr kumimoji="1" lang="zh-CN" altLang="en-US" smtClean="0"/>
              <a:t>2026/8/26</a:t>
            </a:fld>
            <a:endParaRPr kumimoji="1" lang="zh-CN" altLang="en-US"/>
          </a:p>
        </p:txBody>
      </p:sp>
      <p:sp>
        <p:nvSpPr>
          <p:cNvPr id="4" name="幻灯片图像占位符 3"/>
          <p:cNvSpPr>
            <a:spLocks noGrp="1" noRot="1" noChangeAspect="1"/>
          </p:cNvSpPr>
          <p:nvPr>
            <p:ph type="sldImg" idx="2"/>
          </p:nvPr>
        </p:nvSpPr>
        <p:spPr>
          <a:xfrm>
            <a:off x="2560638" y="1143000"/>
            <a:ext cx="17367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46DA4A9-1216-4347-AA69-1967AA6D0570}" type="slidenum">
              <a:rPr kumimoji="1" lang="zh-CN" altLang="en-US" smtClean="0"/>
              <a:t>‹#›</a:t>
            </a:fld>
            <a:endParaRPr kumimoji="1"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446DA4A9-1216-4347-AA69-1967AA6D0570}" type="slidenum">
              <a:rPr kumimoji="1" lang="zh-CN" altLang="en-US" smtClean="0"/>
              <a:t>1</a:t>
            </a:fld>
            <a:endParaRPr kumimoji="1"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bg>
      <p:bgPr>
        <a:blipFill dpi="0" rotWithShape="1">
          <a:blip r:embed="rId2"/>
          <a:srcRect/>
          <a:stretch>
            <a:fillRect/>
          </a:stretch>
        </a:blipFill>
        <a:effectLst/>
      </p:bgPr>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2.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8E2B47CD-880B-C9F0-4A20-DF7B0619BFEF}"/>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 y="18008"/>
            <a:ext cx="18722975" cy="33285289"/>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Lst>
  <p:txStyles>
    <p:titleStyle>
      <a:lvl1pPr algn="ctr" defTabSz="2968625" rtl="0" eaLnBrk="0" fontAlgn="base" hangingPunct="0">
        <a:spcBef>
          <a:spcPct val="0"/>
        </a:spcBef>
        <a:spcAft>
          <a:spcPct val="0"/>
        </a:spcAft>
        <a:defRPr sz="14300" kern="1200">
          <a:solidFill>
            <a:schemeClr val="tx1"/>
          </a:solidFill>
          <a:latin typeface="+mj-lt"/>
          <a:ea typeface="+mj-ea"/>
          <a:cs typeface="+mj-cs"/>
        </a:defRPr>
      </a:lvl1pPr>
      <a:lvl2pPr algn="ctr" defTabSz="2968625" rtl="0" eaLnBrk="0" fontAlgn="base" hangingPunct="0">
        <a:spcBef>
          <a:spcPct val="0"/>
        </a:spcBef>
        <a:spcAft>
          <a:spcPct val="0"/>
        </a:spcAft>
        <a:defRPr sz="14300">
          <a:solidFill>
            <a:schemeClr val="tx1"/>
          </a:solidFill>
          <a:latin typeface="Calibri" panose="020F0502020204030204" pitchFamily="34" charset="0"/>
          <a:ea typeface="宋体" panose="02010600030101010101" pitchFamily="2" charset="-122"/>
        </a:defRPr>
      </a:lvl2pPr>
      <a:lvl3pPr algn="ctr" defTabSz="2968625" rtl="0" eaLnBrk="0" fontAlgn="base" hangingPunct="0">
        <a:spcBef>
          <a:spcPct val="0"/>
        </a:spcBef>
        <a:spcAft>
          <a:spcPct val="0"/>
        </a:spcAft>
        <a:defRPr sz="14300">
          <a:solidFill>
            <a:schemeClr val="tx1"/>
          </a:solidFill>
          <a:latin typeface="Calibri" panose="020F0502020204030204" pitchFamily="34" charset="0"/>
          <a:ea typeface="宋体" panose="02010600030101010101" pitchFamily="2" charset="-122"/>
        </a:defRPr>
      </a:lvl3pPr>
      <a:lvl4pPr algn="ctr" defTabSz="2968625" rtl="0" eaLnBrk="0" fontAlgn="base" hangingPunct="0">
        <a:spcBef>
          <a:spcPct val="0"/>
        </a:spcBef>
        <a:spcAft>
          <a:spcPct val="0"/>
        </a:spcAft>
        <a:defRPr sz="14300">
          <a:solidFill>
            <a:schemeClr val="tx1"/>
          </a:solidFill>
          <a:latin typeface="Calibri" panose="020F0502020204030204" pitchFamily="34" charset="0"/>
          <a:ea typeface="宋体" panose="02010600030101010101" pitchFamily="2" charset="-122"/>
        </a:defRPr>
      </a:lvl4pPr>
      <a:lvl5pPr algn="ctr" defTabSz="2968625" rtl="0" eaLnBrk="0" fontAlgn="base" hangingPunct="0">
        <a:spcBef>
          <a:spcPct val="0"/>
        </a:spcBef>
        <a:spcAft>
          <a:spcPct val="0"/>
        </a:spcAft>
        <a:defRPr sz="14300">
          <a:solidFill>
            <a:schemeClr val="tx1"/>
          </a:solidFill>
          <a:latin typeface="Calibri" panose="020F0502020204030204" pitchFamily="34" charset="0"/>
          <a:ea typeface="宋体" panose="02010600030101010101" pitchFamily="2" charset="-122"/>
        </a:defRPr>
      </a:lvl5pPr>
      <a:lvl6pPr marL="754380" algn="ctr" defTabSz="2969260" rtl="0" fontAlgn="base">
        <a:spcBef>
          <a:spcPct val="0"/>
        </a:spcBef>
        <a:spcAft>
          <a:spcPct val="0"/>
        </a:spcAft>
        <a:defRPr sz="14300">
          <a:solidFill>
            <a:schemeClr val="tx1"/>
          </a:solidFill>
          <a:latin typeface="Calibri" panose="020F0502020204030204" pitchFamily="34" charset="0"/>
          <a:ea typeface="宋体" panose="02010600030101010101" pitchFamily="2" charset="-122"/>
        </a:defRPr>
      </a:lvl6pPr>
      <a:lvl7pPr marL="1508125" algn="ctr" defTabSz="2969260" rtl="0" fontAlgn="base">
        <a:spcBef>
          <a:spcPct val="0"/>
        </a:spcBef>
        <a:spcAft>
          <a:spcPct val="0"/>
        </a:spcAft>
        <a:defRPr sz="14300">
          <a:solidFill>
            <a:schemeClr val="tx1"/>
          </a:solidFill>
          <a:latin typeface="Calibri" panose="020F0502020204030204" pitchFamily="34" charset="0"/>
          <a:ea typeface="宋体" panose="02010600030101010101" pitchFamily="2" charset="-122"/>
        </a:defRPr>
      </a:lvl7pPr>
      <a:lvl8pPr marL="2262505" algn="ctr" defTabSz="2969260" rtl="0" fontAlgn="base">
        <a:spcBef>
          <a:spcPct val="0"/>
        </a:spcBef>
        <a:spcAft>
          <a:spcPct val="0"/>
        </a:spcAft>
        <a:defRPr sz="14300">
          <a:solidFill>
            <a:schemeClr val="tx1"/>
          </a:solidFill>
          <a:latin typeface="Calibri" panose="020F0502020204030204" pitchFamily="34" charset="0"/>
          <a:ea typeface="宋体" panose="02010600030101010101" pitchFamily="2" charset="-122"/>
        </a:defRPr>
      </a:lvl8pPr>
      <a:lvl9pPr marL="3016250" algn="ctr" defTabSz="2969260" rtl="0" fontAlgn="base">
        <a:spcBef>
          <a:spcPct val="0"/>
        </a:spcBef>
        <a:spcAft>
          <a:spcPct val="0"/>
        </a:spcAft>
        <a:defRPr sz="14300">
          <a:solidFill>
            <a:schemeClr val="tx1"/>
          </a:solidFill>
          <a:latin typeface="Calibri" panose="020F0502020204030204" pitchFamily="34" charset="0"/>
          <a:ea typeface="宋体" panose="02010600030101010101" pitchFamily="2" charset="-122"/>
        </a:defRPr>
      </a:lvl9pPr>
    </p:titleStyle>
    <p:bodyStyle>
      <a:lvl1pPr marL="1111250" indent="-1111250" algn="l" defTabSz="2968625" rtl="0" eaLnBrk="0" fontAlgn="base" hangingPunct="0">
        <a:spcBef>
          <a:spcPct val="20000"/>
        </a:spcBef>
        <a:spcAft>
          <a:spcPct val="0"/>
        </a:spcAft>
        <a:buFont typeface="Arial" panose="020B0604020202020204" pitchFamily="34" charset="0"/>
        <a:buChar char="•"/>
        <a:defRPr sz="10400" kern="1200">
          <a:solidFill>
            <a:schemeClr val="tx1"/>
          </a:solidFill>
          <a:latin typeface="+mn-lt"/>
          <a:ea typeface="+mn-ea"/>
          <a:cs typeface="+mn-cs"/>
        </a:defRPr>
      </a:lvl1pPr>
      <a:lvl2pPr marL="2413000" indent="-925830" algn="l" defTabSz="2968625" rtl="0" eaLnBrk="0" fontAlgn="base" hangingPunct="0">
        <a:spcBef>
          <a:spcPct val="20000"/>
        </a:spcBef>
        <a:spcAft>
          <a:spcPct val="0"/>
        </a:spcAft>
        <a:buFont typeface="Arial" panose="020B0604020202020204" pitchFamily="34" charset="0"/>
        <a:buChar char="–"/>
        <a:defRPr sz="9000" kern="1200">
          <a:solidFill>
            <a:schemeClr val="tx1"/>
          </a:solidFill>
          <a:latin typeface="+mn-lt"/>
          <a:ea typeface="+mn-ea"/>
          <a:cs typeface="+mn-cs"/>
        </a:defRPr>
      </a:lvl2pPr>
      <a:lvl3pPr marL="3711575" indent="-739775" algn="l" defTabSz="2968625" rtl="0" eaLnBrk="0" fontAlgn="base" hangingPunct="0">
        <a:spcBef>
          <a:spcPct val="20000"/>
        </a:spcBef>
        <a:spcAft>
          <a:spcPct val="0"/>
        </a:spcAft>
        <a:buFont typeface="Arial" panose="020B0604020202020204" pitchFamily="34" charset="0"/>
        <a:buChar char="•"/>
        <a:defRPr sz="7800" kern="1200">
          <a:solidFill>
            <a:schemeClr val="tx1"/>
          </a:solidFill>
          <a:latin typeface="+mn-lt"/>
          <a:ea typeface="+mn-ea"/>
          <a:cs typeface="+mn-cs"/>
        </a:defRPr>
      </a:lvl3pPr>
      <a:lvl4pPr marL="5196205" indent="-739775" algn="l" defTabSz="2968625" rtl="0" eaLnBrk="0" fontAlgn="base" hangingPunct="0">
        <a:spcBef>
          <a:spcPct val="20000"/>
        </a:spcBef>
        <a:spcAft>
          <a:spcPct val="0"/>
        </a:spcAft>
        <a:buFont typeface="Arial" panose="020B0604020202020204" pitchFamily="34" charset="0"/>
        <a:buChar char="–"/>
        <a:defRPr sz="6500" kern="1200">
          <a:solidFill>
            <a:schemeClr val="tx1"/>
          </a:solidFill>
          <a:latin typeface="+mn-lt"/>
          <a:ea typeface="+mn-ea"/>
          <a:cs typeface="+mn-cs"/>
        </a:defRPr>
      </a:lvl4pPr>
      <a:lvl5pPr marL="6683375" indent="-739775" algn="l" defTabSz="2968625" rtl="0" eaLnBrk="0" fontAlgn="base" hangingPunct="0">
        <a:spcBef>
          <a:spcPct val="20000"/>
        </a:spcBef>
        <a:spcAft>
          <a:spcPct val="0"/>
        </a:spcAft>
        <a:buFont typeface="Arial" panose="020B0604020202020204" pitchFamily="34" charset="0"/>
        <a:buChar char="»"/>
        <a:defRPr sz="6500" kern="1200">
          <a:solidFill>
            <a:schemeClr val="tx1"/>
          </a:solidFill>
          <a:latin typeface="+mn-lt"/>
          <a:ea typeface="+mn-ea"/>
          <a:cs typeface="+mn-cs"/>
        </a:defRPr>
      </a:lvl5pPr>
      <a:lvl6pPr marL="8171180" indent="-742950" algn="l" defTabSz="2971165" rtl="0" eaLnBrk="1" latinLnBrk="0" hangingPunct="1">
        <a:spcBef>
          <a:spcPct val="20000"/>
        </a:spcBef>
        <a:buFont typeface="Arial" panose="020B0604020202020204" pitchFamily="34" charset="0"/>
        <a:buChar char="•"/>
        <a:defRPr sz="6500" kern="1200">
          <a:solidFill>
            <a:schemeClr val="tx1"/>
          </a:solidFill>
          <a:latin typeface="+mn-lt"/>
          <a:ea typeface="+mn-ea"/>
          <a:cs typeface="+mn-cs"/>
        </a:defRPr>
      </a:lvl6pPr>
      <a:lvl7pPr marL="9657080" indent="-742950" algn="l" defTabSz="2971165" rtl="0" eaLnBrk="1" latinLnBrk="0" hangingPunct="1">
        <a:spcBef>
          <a:spcPct val="20000"/>
        </a:spcBef>
        <a:buFont typeface="Arial" panose="020B0604020202020204" pitchFamily="34" charset="0"/>
        <a:buChar char="•"/>
        <a:defRPr sz="6500" kern="1200">
          <a:solidFill>
            <a:schemeClr val="tx1"/>
          </a:solidFill>
          <a:latin typeface="+mn-lt"/>
          <a:ea typeface="+mn-ea"/>
          <a:cs typeface="+mn-cs"/>
        </a:defRPr>
      </a:lvl7pPr>
      <a:lvl8pPr marL="11142345" indent="-742950" algn="l" defTabSz="2971165" rtl="0" eaLnBrk="1" latinLnBrk="0" hangingPunct="1">
        <a:spcBef>
          <a:spcPct val="20000"/>
        </a:spcBef>
        <a:buFont typeface="Arial" panose="020B0604020202020204" pitchFamily="34" charset="0"/>
        <a:buChar char="•"/>
        <a:defRPr sz="6500" kern="1200">
          <a:solidFill>
            <a:schemeClr val="tx1"/>
          </a:solidFill>
          <a:latin typeface="+mn-lt"/>
          <a:ea typeface="+mn-ea"/>
          <a:cs typeface="+mn-cs"/>
        </a:defRPr>
      </a:lvl8pPr>
      <a:lvl9pPr marL="12628245" indent="-742950" algn="l" defTabSz="2971165" rtl="0" eaLnBrk="1" latinLnBrk="0" hangingPunct="1">
        <a:spcBef>
          <a:spcPct val="20000"/>
        </a:spcBef>
        <a:buFont typeface="Arial" panose="020B0604020202020204" pitchFamily="34" charset="0"/>
        <a:buChar char="•"/>
        <a:defRPr sz="6500" kern="1200">
          <a:solidFill>
            <a:schemeClr val="tx1"/>
          </a:solidFill>
          <a:latin typeface="+mn-lt"/>
          <a:ea typeface="+mn-ea"/>
          <a:cs typeface="+mn-cs"/>
        </a:defRPr>
      </a:lvl9pPr>
    </p:bodyStyle>
    <p:otherStyle>
      <a:defPPr>
        <a:defRPr lang="zh-CN"/>
      </a:defPPr>
      <a:lvl1pPr marL="0" algn="l" defTabSz="2971165" rtl="0" eaLnBrk="1" latinLnBrk="0" hangingPunct="1">
        <a:defRPr sz="5800" kern="1200">
          <a:solidFill>
            <a:schemeClr val="tx1"/>
          </a:solidFill>
          <a:latin typeface="+mn-lt"/>
          <a:ea typeface="+mn-ea"/>
          <a:cs typeface="+mn-cs"/>
        </a:defRPr>
      </a:lvl1pPr>
      <a:lvl2pPr marL="1485900" algn="l" defTabSz="2971165" rtl="0" eaLnBrk="1" latinLnBrk="0" hangingPunct="1">
        <a:defRPr sz="5800" kern="1200">
          <a:solidFill>
            <a:schemeClr val="tx1"/>
          </a:solidFill>
          <a:latin typeface="+mn-lt"/>
          <a:ea typeface="+mn-ea"/>
          <a:cs typeface="+mn-cs"/>
        </a:defRPr>
      </a:lvl2pPr>
      <a:lvl3pPr marL="2971165" algn="l" defTabSz="2971165" rtl="0" eaLnBrk="1" latinLnBrk="0" hangingPunct="1">
        <a:defRPr sz="5800" kern="1200">
          <a:solidFill>
            <a:schemeClr val="tx1"/>
          </a:solidFill>
          <a:latin typeface="+mn-lt"/>
          <a:ea typeface="+mn-ea"/>
          <a:cs typeface="+mn-cs"/>
        </a:defRPr>
      </a:lvl3pPr>
      <a:lvl4pPr marL="4457065" algn="l" defTabSz="2971165" rtl="0" eaLnBrk="1" latinLnBrk="0" hangingPunct="1">
        <a:defRPr sz="5800" kern="1200">
          <a:solidFill>
            <a:schemeClr val="tx1"/>
          </a:solidFill>
          <a:latin typeface="+mn-lt"/>
          <a:ea typeface="+mn-ea"/>
          <a:cs typeface="+mn-cs"/>
        </a:defRPr>
      </a:lvl4pPr>
      <a:lvl5pPr marL="5942965" algn="l" defTabSz="2971165" rtl="0" eaLnBrk="1" latinLnBrk="0" hangingPunct="1">
        <a:defRPr sz="5800" kern="1200">
          <a:solidFill>
            <a:schemeClr val="tx1"/>
          </a:solidFill>
          <a:latin typeface="+mn-lt"/>
          <a:ea typeface="+mn-ea"/>
          <a:cs typeface="+mn-cs"/>
        </a:defRPr>
      </a:lvl5pPr>
      <a:lvl6pPr marL="7428230" algn="l" defTabSz="2971165" rtl="0" eaLnBrk="1" latinLnBrk="0" hangingPunct="1">
        <a:defRPr sz="5800" kern="1200">
          <a:solidFill>
            <a:schemeClr val="tx1"/>
          </a:solidFill>
          <a:latin typeface="+mn-lt"/>
          <a:ea typeface="+mn-ea"/>
          <a:cs typeface="+mn-cs"/>
        </a:defRPr>
      </a:lvl6pPr>
      <a:lvl7pPr marL="8914130" algn="l" defTabSz="2971165" rtl="0" eaLnBrk="1" latinLnBrk="0" hangingPunct="1">
        <a:defRPr sz="5800" kern="1200">
          <a:solidFill>
            <a:schemeClr val="tx1"/>
          </a:solidFill>
          <a:latin typeface="+mn-lt"/>
          <a:ea typeface="+mn-ea"/>
          <a:cs typeface="+mn-cs"/>
        </a:defRPr>
      </a:lvl7pPr>
      <a:lvl8pPr marL="10399395" algn="l" defTabSz="2971165" rtl="0" eaLnBrk="1" latinLnBrk="0" hangingPunct="1">
        <a:defRPr sz="5800" kern="1200">
          <a:solidFill>
            <a:schemeClr val="tx1"/>
          </a:solidFill>
          <a:latin typeface="+mn-lt"/>
          <a:ea typeface="+mn-ea"/>
          <a:cs typeface="+mn-cs"/>
        </a:defRPr>
      </a:lvl8pPr>
      <a:lvl9pPr marL="11885295" algn="l" defTabSz="2971165" rtl="0" eaLnBrk="1" latinLnBrk="0" hangingPunct="1">
        <a:defRPr sz="5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76891" y="2877270"/>
            <a:ext cx="15363825" cy="2136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51" name="矩形 9"/>
          <p:cNvSpPr>
            <a:spLocks noChangeArrowheads="1"/>
          </p:cNvSpPr>
          <p:nvPr/>
        </p:nvSpPr>
        <p:spPr bwMode="auto">
          <a:xfrm>
            <a:off x="1792779" y="3149589"/>
            <a:ext cx="15130462" cy="147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50822" tIns="75411" rIns="150822" bIns="75411">
            <a:spAutoFit/>
          </a:bodyPr>
          <a:lstStyle>
            <a:lvl1pPr>
              <a:spcBef>
                <a:spcPct val="20000"/>
              </a:spcBef>
              <a:buFont typeface="Arial" panose="020B0604020202020204" pitchFamily="34" charset="0"/>
              <a:buChar char="•"/>
              <a:defRPr sz="104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90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78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65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6500">
                <a:solidFill>
                  <a:schemeClr val="tx1"/>
                </a:solidFill>
                <a:latin typeface="Calibri" panose="020F0502020204030204" pitchFamily="34" charset="0"/>
                <a:ea typeface="宋体" panose="02010600030101010101" pitchFamily="2" charset="-122"/>
              </a:defRPr>
            </a:lvl5pPr>
            <a:lvl6pPr marL="2514600" indent="-228600" defTabSz="2968625" eaLnBrk="0" fontAlgn="base" hangingPunct="0">
              <a:spcBef>
                <a:spcPct val="20000"/>
              </a:spcBef>
              <a:spcAft>
                <a:spcPct val="0"/>
              </a:spcAft>
              <a:buFont typeface="Arial" panose="020B0604020202020204" pitchFamily="34" charset="0"/>
              <a:buChar char="»"/>
              <a:defRPr sz="6500">
                <a:solidFill>
                  <a:schemeClr val="tx1"/>
                </a:solidFill>
                <a:latin typeface="Calibri" panose="020F0502020204030204" pitchFamily="34" charset="0"/>
                <a:ea typeface="宋体" panose="02010600030101010101" pitchFamily="2" charset="-122"/>
              </a:defRPr>
            </a:lvl6pPr>
            <a:lvl7pPr marL="2971800" indent="-228600" defTabSz="2968625" eaLnBrk="0" fontAlgn="base" hangingPunct="0">
              <a:spcBef>
                <a:spcPct val="20000"/>
              </a:spcBef>
              <a:spcAft>
                <a:spcPct val="0"/>
              </a:spcAft>
              <a:buFont typeface="Arial" panose="020B0604020202020204" pitchFamily="34" charset="0"/>
              <a:buChar char="»"/>
              <a:defRPr sz="6500">
                <a:solidFill>
                  <a:schemeClr val="tx1"/>
                </a:solidFill>
                <a:latin typeface="Calibri" panose="020F0502020204030204" pitchFamily="34" charset="0"/>
                <a:ea typeface="宋体" panose="02010600030101010101" pitchFamily="2" charset="-122"/>
              </a:defRPr>
            </a:lvl7pPr>
            <a:lvl8pPr marL="3429000" indent="-228600" defTabSz="2968625" eaLnBrk="0" fontAlgn="base" hangingPunct="0">
              <a:spcBef>
                <a:spcPct val="20000"/>
              </a:spcBef>
              <a:spcAft>
                <a:spcPct val="0"/>
              </a:spcAft>
              <a:buFont typeface="Arial" panose="020B0604020202020204" pitchFamily="34" charset="0"/>
              <a:buChar char="»"/>
              <a:defRPr sz="6500">
                <a:solidFill>
                  <a:schemeClr val="tx1"/>
                </a:solidFill>
                <a:latin typeface="Calibri" panose="020F0502020204030204" pitchFamily="34" charset="0"/>
                <a:ea typeface="宋体" panose="02010600030101010101" pitchFamily="2" charset="-122"/>
              </a:defRPr>
            </a:lvl8pPr>
            <a:lvl9pPr marL="3886200" indent="-228600" defTabSz="2968625" eaLnBrk="0" fontAlgn="base" hangingPunct="0">
              <a:spcBef>
                <a:spcPct val="20000"/>
              </a:spcBef>
              <a:spcAft>
                <a:spcPct val="0"/>
              </a:spcAft>
              <a:buFont typeface="Arial" panose="020B0604020202020204" pitchFamily="34" charset="0"/>
              <a:buChar char="»"/>
              <a:defRPr sz="6500">
                <a:solidFill>
                  <a:schemeClr val="tx1"/>
                </a:solidFill>
                <a:latin typeface="Calibri" panose="020F0502020204030204" pitchFamily="34" charset="0"/>
                <a:ea typeface="宋体" panose="02010600030101010101" pitchFamily="2" charset="-122"/>
              </a:defRPr>
            </a:lvl9pPr>
          </a:lstStyle>
          <a:p>
            <a:pPr algn="ctr" eaLnBrk="1" hangingPunct="1">
              <a:spcBef>
                <a:spcPct val="0"/>
              </a:spcBef>
              <a:buFontTx/>
              <a:buNone/>
            </a:pPr>
            <a:r>
              <a:rPr lang="zh-CN" altLang="en-US" sz="4000" b="1" dirty="0">
                <a:latin typeface="黑体" panose="02010609060101010101" pitchFamily="49" charset="-122"/>
                <a:ea typeface="黑体" panose="02010609060101010101" pitchFamily="49" charset="-122"/>
              </a:rPr>
              <a:t>中文题目采用黑体</a:t>
            </a:r>
            <a:r>
              <a:rPr lang="en-US" altLang="zh-CN" sz="4000" b="1" dirty="0">
                <a:latin typeface="黑体" panose="02010609060101010101" pitchFamily="49" charset="-122"/>
                <a:ea typeface="黑体" panose="02010609060101010101" pitchFamily="49" charset="-122"/>
              </a:rPr>
              <a:t>40</a:t>
            </a:r>
            <a:r>
              <a:rPr lang="zh-CN" altLang="en-US" sz="4000" b="1" dirty="0">
                <a:latin typeface="黑体" panose="02010609060101010101" pitchFamily="49" charset="-122"/>
                <a:ea typeface="黑体" panose="02010609060101010101" pitchFamily="49" charset="-122"/>
              </a:rPr>
              <a:t>号字体</a:t>
            </a:r>
            <a:endParaRPr lang="en-US" altLang="zh-CN" sz="4000" b="1" dirty="0">
              <a:latin typeface="黑体" panose="02010609060101010101" pitchFamily="49" charset="-122"/>
              <a:ea typeface="黑体" panose="02010609060101010101" pitchFamily="49" charset="-122"/>
            </a:endParaRPr>
          </a:p>
          <a:p>
            <a:pPr algn="ctr" eaLnBrk="1" hangingPunct="1">
              <a:spcBef>
                <a:spcPct val="0"/>
              </a:spcBef>
              <a:buFontTx/>
              <a:buNone/>
            </a:pPr>
            <a:r>
              <a:rPr lang="zh-CN" altLang="en-US" sz="2300" dirty="0"/>
              <a:t>单位：</a:t>
            </a:r>
            <a:r>
              <a:rPr lang="en-US" altLang="zh-CN" sz="2300" dirty="0"/>
              <a:t>23</a:t>
            </a:r>
            <a:r>
              <a:rPr lang="zh-CN" altLang="en-US" sz="2300" dirty="0"/>
              <a:t>号宋体</a:t>
            </a:r>
            <a:endParaRPr lang="en-US" altLang="zh-CN" sz="2300" dirty="0"/>
          </a:p>
          <a:p>
            <a:pPr algn="ctr" eaLnBrk="1" hangingPunct="1">
              <a:spcBef>
                <a:spcPct val="0"/>
              </a:spcBef>
              <a:buFont typeface="Arial" panose="020B0604020202020204" pitchFamily="34" charset="0"/>
              <a:buNone/>
            </a:pPr>
            <a:r>
              <a:rPr lang="zh-CN" altLang="en-US" sz="2300" dirty="0"/>
              <a:t>作者：</a:t>
            </a:r>
            <a:r>
              <a:rPr lang="en-US" altLang="zh-CN" sz="2300" dirty="0"/>
              <a:t>23</a:t>
            </a:r>
            <a:r>
              <a:rPr lang="zh-CN" altLang="en-US" sz="2300" dirty="0"/>
              <a:t>号宋体</a:t>
            </a:r>
            <a:endParaRPr lang="en-US" altLang="zh-CN" sz="2300" dirty="0"/>
          </a:p>
        </p:txBody>
      </p:sp>
      <p:sp>
        <p:nvSpPr>
          <p:cNvPr id="2052" name="TextBox 11"/>
          <p:cNvSpPr txBox="1">
            <a:spLocks noChangeArrowheads="1"/>
          </p:cNvSpPr>
          <p:nvPr/>
        </p:nvSpPr>
        <p:spPr bwMode="auto">
          <a:xfrm>
            <a:off x="1451220" y="5014045"/>
            <a:ext cx="16001509" cy="5230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50822" tIns="75411" rIns="150822" bIns="75411">
            <a:spAutoFit/>
          </a:bodyPr>
          <a:lstStyle>
            <a:lvl1pPr>
              <a:spcBef>
                <a:spcPct val="20000"/>
              </a:spcBef>
              <a:buFont typeface="Arial" panose="020B0604020202020204" pitchFamily="34" charset="0"/>
              <a:buChar char="•"/>
              <a:defRPr sz="104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90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78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65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6500">
                <a:solidFill>
                  <a:schemeClr val="tx1"/>
                </a:solidFill>
                <a:latin typeface="Calibri" panose="020F0502020204030204" pitchFamily="34" charset="0"/>
                <a:ea typeface="宋体" panose="02010600030101010101" pitchFamily="2" charset="-122"/>
              </a:defRPr>
            </a:lvl5pPr>
            <a:lvl6pPr marL="2514600" indent="-228600" defTabSz="2968625" eaLnBrk="0" fontAlgn="base" hangingPunct="0">
              <a:spcBef>
                <a:spcPct val="20000"/>
              </a:spcBef>
              <a:spcAft>
                <a:spcPct val="0"/>
              </a:spcAft>
              <a:buFont typeface="Arial" panose="020B0604020202020204" pitchFamily="34" charset="0"/>
              <a:buChar char="»"/>
              <a:defRPr sz="6500">
                <a:solidFill>
                  <a:schemeClr val="tx1"/>
                </a:solidFill>
                <a:latin typeface="Calibri" panose="020F0502020204030204" pitchFamily="34" charset="0"/>
                <a:ea typeface="宋体" panose="02010600030101010101" pitchFamily="2" charset="-122"/>
              </a:defRPr>
            </a:lvl6pPr>
            <a:lvl7pPr marL="2971800" indent="-228600" defTabSz="2968625" eaLnBrk="0" fontAlgn="base" hangingPunct="0">
              <a:spcBef>
                <a:spcPct val="20000"/>
              </a:spcBef>
              <a:spcAft>
                <a:spcPct val="0"/>
              </a:spcAft>
              <a:buFont typeface="Arial" panose="020B0604020202020204" pitchFamily="34" charset="0"/>
              <a:buChar char="»"/>
              <a:defRPr sz="6500">
                <a:solidFill>
                  <a:schemeClr val="tx1"/>
                </a:solidFill>
                <a:latin typeface="Calibri" panose="020F0502020204030204" pitchFamily="34" charset="0"/>
                <a:ea typeface="宋体" panose="02010600030101010101" pitchFamily="2" charset="-122"/>
              </a:defRPr>
            </a:lvl7pPr>
            <a:lvl8pPr marL="3429000" indent="-228600" defTabSz="2968625" eaLnBrk="0" fontAlgn="base" hangingPunct="0">
              <a:spcBef>
                <a:spcPct val="20000"/>
              </a:spcBef>
              <a:spcAft>
                <a:spcPct val="0"/>
              </a:spcAft>
              <a:buFont typeface="Arial" panose="020B0604020202020204" pitchFamily="34" charset="0"/>
              <a:buChar char="»"/>
              <a:defRPr sz="6500">
                <a:solidFill>
                  <a:schemeClr val="tx1"/>
                </a:solidFill>
                <a:latin typeface="Calibri" panose="020F0502020204030204" pitchFamily="34" charset="0"/>
                <a:ea typeface="宋体" panose="02010600030101010101" pitchFamily="2" charset="-122"/>
              </a:defRPr>
            </a:lvl8pPr>
            <a:lvl9pPr marL="3886200" indent="-228600" defTabSz="2968625" eaLnBrk="0" fontAlgn="base" hangingPunct="0">
              <a:spcBef>
                <a:spcPct val="20000"/>
              </a:spcBef>
              <a:spcAft>
                <a:spcPct val="0"/>
              </a:spcAft>
              <a:buFont typeface="Arial" panose="020B0604020202020204" pitchFamily="34" charset="0"/>
              <a:buChar char="»"/>
              <a:defRPr sz="65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endParaRPr lang="en-US" altLang="zh-CN" sz="3300" b="1" dirty="0"/>
          </a:p>
          <a:p>
            <a:pPr eaLnBrk="1" hangingPunct="1">
              <a:spcBef>
                <a:spcPct val="0"/>
              </a:spcBef>
              <a:buFont typeface="Arial" panose="020B0604020202020204" pitchFamily="34" charset="0"/>
              <a:buNone/>
            </a:pPr>
            <a:r>
              <a:rPr lang="zh-CN" altLang="en-US" sz="3300" dirty="0"/>
              <a:t>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a:t>
            </a:r>
            <a:endParaRPr lang="en-US" altLang="zh-CN" sz="3300" dirty="0"/>
          </a:p>
          <a:p>
            <a:pPr eaLnBrk="1" hangingPunct="1">
              <a:spcBef>
                <a:spcPct val="0"/>
              </a:spcBef>
              <a:buFontTx/>
              <a:buNone/>
            </a:pPr>
            <a:endParaRPr lang="zh-CN" altLang="en-US" sz="3300" dirty="0"/>
          </a:p>
        </p:txBody>
      </p:sp>
      <p:sp>
        <p:nvSpPr>
          <p:cNvPr id="2055" name="文本框 2"/>
          <p:cNvSpPr txBox="1">
            <a:spLocks noChangeArrowheads="1"/>
          </p:cNvSpPr>
          <p:nvPr/>
        </p:nvSpPr>
        <p:spPr bwMode="auto">
          <a:xfrm>
            <a:off x="1224915" y="30152547"/>
            <a:ext cx="16574706" cy="13220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4000" b="1" dirty="0">
                <a:solidFill>
                  <a:srgbClr val="FF0000"/>
                </a:solidFill>
              </a:rPr>
              <a:t>注意：每篇壁报只能做一张（中文或英文，中文优先），此模板不可改变页面大小、不可增加页数，内容可随意更改（请删除此内容）</a:t>
            </a:r>
          </a:p>
        </p:txBody>
      </p:sp>
      <p:pic>
        <p:nvPicPr>
          <p:cNvPr id="2" name="图片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01673" y="22591420"/>
            <a:ext cx="9031086" cy="6403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226079" y="22549602"/>
            <a:ext cx="7261122" cy="6477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矩形 15"/>
          <p:cNvSpPr>
            <a:spLocks noChangeArrowheads="1"/>
          </p:cNvSpPr>
          <p:nvPr/>
        </p:nvSpPr>
        <p:spPr bwMode="auto">
          <a:xfrm>
            <a:off x="1080770" y="21511406"/>
            <a:ext cx="16625570" cy="765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50822" tIns="75411" rIns="150822" bIns="75411">
            <a:spAutoFit/>
          </a:bodyPr>
          <a:lstStyle>
            <a:lvl1pPr>
              <a:defRPr sz="5800">
                <a:solidFill>
                  <a:schemeClr val="tx1"/>
                </a:solidFill>
                <a:latin typeface="Calibri" panose="020F0502020204030204" pitchFamily="34" charset="0"/>
                <a:ea typeface="宋体" panose="02010600030101010101" pitchFamily="2" charset="-122"/>
              </a:defRPr>
            </a:lvl1pPr>
            <a:lvl2pPr marL="742950" indent="-285750">
              <a:defRPr sz="5800">
                <a:solidFill>
                  <a:schemeClr val="tx1"/>
                </a:solidFill>
                <a:latin typeface="Calibri" panose="020F0502020204030204" pitchFamily="34" charset="0"/>
                <a:ea typeface="宋体" panose="02010600030101010101" pitchFamily="2" charset="-122"/>
              </a:defRPr>
            </a:lvl2pPr>
            <a:lvl3pPr marL="1143000" indent="-228600">
              <a:defRPr sz="5800">
                <a:solidFill>
                  <a:schemeClr val="tx1"/>
                </a:solidFill>
                <a:latin typeface="Calibri" panose="020F0502020204030204" pitchFamily="34" charset="0"/>
                <a:ea typeface="宋体" panose="02010600030101010101" pitchFamily="2" charset="-122"/>
              </a:defRPr>
            </a:lvl3pPr>
            <a:lvl4pPr marL="1600200" indent="-228600">
              <a:defRPr sz="5800">
                <a:solidFill>
                  <a:schemeClr val="tx1"/>
                </a:solidFill>
                <a:latin typeface="Calibri" panose="020F0502020204030204" pitchFamily="34" charset="0"/>
                <a:ea typeface="宋体" panose="02010600030101010101" pitchFamily="2" charset="-122"/>
              </a:defRPr>
            </a:lvl4pPr>
            <a:lvl5pPr marL="2057400" indent="-228600">
              <a:defRPr sz="5800">
                <a:solidFill>
                  <a:schemeClr val="tx1"/>
                </a:solidFill>
                <a:latin typeface="Calibri" panose="020F0502020204030204" pitchFamily="34" charset="0"/>
                <a:ea typeface="宋体" panose="02010600030101010101" pitchFamily="2" charset="-122"/>
              </a:defRPr>
            </a:lvl5pPr>
            <a:lvl6pPr marL="2514600" indent="-228600" defTabSz="2968625" eaLnBrk="0" fontAlgn="base" hangingPunct="0">
              <a:spcBef>
                <a:spcPct val="0"/>
              </a:spcBef>
              <a:spcAft>
                <a:spcPct val="0"/>
              </a:spcAft>
              <a:defRPr sz="5800">
                <a:solidFill>
                  <a:schemeClr val="tx1"/>
                </a:solidFill>
                <a:latin typeface="Calibri" panose="020F0502020204030204" pitchFamily="34" charset="0"/>
                <a:ea typeface="宋体" panose="02010600030101010101" pitchFamily="2" charset="-122"/>
              </a:defRPr>
            </a:lvl6pPr>
            <a:lvl7pPr marL="2971800" indent="-228600" defTabSz="2968625" eaLnBrk="0" fontAlgn="base" hangingPunct="0">
              <a:spcBef>
                <a:spcPct val="0"/>
              </a:spcBef>
              <a:spcAft>
                <a:spcPct val="0"/>
              </a:spcAft>
              <a:defRPr sz="5800">
                <a:solidFill>
                  <a:schemeClr val="tx1"/>
                </a:solidFill>
                <a:latin typeface="Calibri" panose="020F0502020204030204" pitchFamily="34" charset="0"/>
                <a:ea typeface="宋体" panose="02010600030101010101" pitchFamily="2" charset="-122"/>
              </a:defRPr>
            </a:lvl7pPr>
            <a:lvl8pPr marL="3429000" indent="-228600" defTabSz="2968625" eaLnBrk="0" fontAlgn="base" hangingPunct="0">
              <a:spcBef>
                <a:spcPct val="0"/>
              </a:spcBef>
              <a:spcAft>
                <a:spcPct val="0"/>
              </a:spcAft>
              <a:defRPr sz="5800">
                <a:solidFill>
                  <a:schemeClr val="tx1"/>
                </a:solidFill>
                <a:latin typeface="Calibri" panose="020F0502020204030204" pitchFamily="34" charset="0"/>
                <a:ea typeface="宋体" panose="02010600030101010101" pitchFamily="2" charset="-122"/>
              </a:defRPr>
            </a:lvl8pPr>
            <a:lvl9pPr marL="3886200" indent="-228600" defTabSz="2968625" eaLnBrk="0" fontAlgn="base" hangingPunct="0">
              <a:spcBef>
                <a:spcPct val="0"/>
              </a:spcBef>
              <a:spcAft>
                <a:spcPct val="0"/>
              </a:spcAft>
              <a:defRPr sz="5800">
                <a:solidFill>
                  <a:schemeClr val="tx1"/>
                </a:solidFill>
                <a:latin typeface="Calibri" panose="020F0502020204030204" pitchFamily="34" charset="0"/>
                <a:ea typeface="宋体" panose="02010600030101010101" pitchFamily="2" charset="-122"/>
              </a:defRPr>
            </a:lvl9pPr>
          </a:lstStyle>
          <a:p>
            <a:pPr eaLnBrk="1" hangingPunct="1"/>
            <a:r>
              <a:rPr lang="zh-CN" altLang="en-US" sz="4000" b="1" dirty="0">
                <a:solidFill>
                  <a:srgbClr val="FF0000"/>
                </a:solidFill>
              </a:rPr>
              <a:t>注意事项：壁报文件必须可以直接打开，不能出现下列弹窗警告</a:t>
            </a:r>
          </a:p>
        </p:txBody>
      </p:sp>
      <p:pic>
        <p:nvPicPr>
          <p:cNvPr id="11" name="图片 10"/>
          <p:cNvPicPr>
            <a:picLocks noChangeAspect="1"/>
          </p:cNvPicPr>
          <p:nvPr/>
        </p:nvPicPr>
        <p:blipFill>
          <a:blip r:embed="rId6"/>
          <a:stretch>
            <a:fillRect/>
          </a:stretch>
        </p:blipFill>
        <p:spPr>
          <a:xfrm>
            <a:off x="2664743" y="11934636"/>
            <a:ext cx="12599550" cy="9244363"/>
          </a:xfrm>
          <a:prstGeom prst="rect">
            <a:avLst/>
          </a:prstGeom>
        </p:spPr>
      </p:pic>
      <p:sp>
        <p:nvSpPr>
          <p:cNvPr id="10" name="文本框 9"/>
          <p:cNvSpPr txBox="1"/>
          <p:nvPr/>
        </p:nvSpPr>
        <p:spPr>
          <a:xfrm>
            <a:off x="1067124" y="10288131"/>
            <a:ext cx="17469250" cy="1323439"/>
          </a:xfrm>
          <a:prstGeom prst="rect">
            <a:avLst/>
          </a:prstGeom>
          <a:noFill/>
        </p:spPr>
        <p:txBody>
          <a:bodyPr wrap="square">
            <a:spAutoFit/>
          </a:bodyPr>
          <a:lstStyle/>
          <a:p>
            <a:pPr eaLnBrk="1" hangingPunct="1"/>
            <a:r>
              <a:rPr lang="zh-CN" altLang="en-US" sz="4000" b="1" dirty="0">
                <a:solidFill>
                  <a:srgbClr val="FF0000"/>
                </a:solidFill>
              </a:rPr>
              <a:t>注意事项：</a:t>
            </a:r>
            <a:endParaRPr lang="en-US" altLang="zh-CN" sz="4000" b="1" dirty="0">
              <a:solidFill>
                <a:srgbClr val="FF0000"/>
              </a:solidFill>
            </a:endParaRPr>
          </a:p>
          <a:p>
            <a:pPr lvl="1" eaLnBrk="1" hangingPunct="1"/>
            <a:r>
              <a:rPr lang="zh-CN" altLang="en-US" sz="4000" b="1" dirty="0">
                <a:solidFill>
                  <a:srgbClr val="FF0000"/>
                </a:solidFill>
              </a:rPr>
              <a:t>如用</a:t>
            </a:r>
            <a:r>
              <a:rPr lang="en-US" altLang="zh-CN" sz="4000" b="1" dirty="0">
                <a:solidFill>
                  <a:srgbClr val="FF0000"/>
                </a:solidFill>
              </a:rPr>
              <a:t>WPS</a:t>
            </a:r>
            <a:r>
              <a:rPr lang="zh-CN" altLang="en-US" sz="4000" b="1" dirty="0">
                <a:solidFill>
                  <a:srgbClr val="FF0000"/>
                </a:solidFill>
              </a:rPr>
              <a:t>制作，请点击：文件</a:t>
            </a:r>
            <a:r>
              <a:rPr lang="en-US" altLang="zh-CN" sz="4000" b="1" dirty="0">
                <a:solidFill>
                  <a:srgbClr val="FF0000"/>
                </a:solidFill>
              </a:rPr>
              <a:t>&gt;&gt;</a:t>
            </a:r>
            <a:r>
              <a:rPr lang="zh-CN" altLang="en-US" sz="4000" b="1" dirty="0">
                <a:solidFill>
                  <a:srgbClr val="FF0000"/>
                </a:solidFill>
              </a:rPr>
              <a:t>另存为</a:t>
            </a:r>
            <a:r>
              <a:rPr lang="en-US" altLang="zh-CN" sz="4000" b="1" dirty="0">
                <a:solidFill>
                  <a:srgbClr val="FF0000"/>
                </a:solidFill>
              </a:rPr>
              <a:t>&gt;&gt;PowerPoint</a:t>
            </a:r>
            <a:r>
              <a:rPr lang="zh-CN" altLang="en-US" sz="4000" b="1" dirty="0">
                <a:solidFill>
                  <a:srgbClr val="FF0000"/>
                </a:solidFill>
              </a:rPr>
              <a:t>演示 文件（*</a:t>
            </a:r>
            <a:r>
              <a:rPr lang="en-US" altLang="zh-CN" sz="4000" b="1" dirty="0">
                <a:solidFill>
                  <a:srgbClr val="FF0000"/>
                </a:solidFill>
              </a:rPr>
              <a:t>.pptx</a:t>
            </a:r>
            <a:r>
              <a:rPr lang="zh-CN" altLang="en-US" sz="4000" b="1" dirty="0">
                <a:solidFill>
                  <a:srgbClr val="FF0000"/>
                </a:solidFill>
              </a:rPr>
              <a:t>）</a:t>
            </a:r>
            <a:endParaRPr lang="en-US" altLang="zh-CN" sz="4000" b="1" dirty="0">
              <a:solidFill>
                <a:srgbClr val="FF0000"/>
              </a:solidFill>
            </a:endParaRPr>
          </a:p>
        </p:txBody>
      </p:sp>
    </p:spTree>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TotalTime>
  <Words>354</Words>
  <Application>Microsoft Macintosh PowerPoint</Application>
  <PresentationFormat>自定义</PresentationFormat>
  <Paragraphs>10</Paragraphs>
  <Slides>1</Slides>
  <Notes>1</Notes>
  <HiddenSlides>0</HiddenSlides>
  <MMClips>0</MMClips>
  <ScaleCrop>false</ScaleCrop>
  <HeadingPairs>
    <vt:vector size="6" baseType="variant">
      <vt:variant>
        <vt:lpstr>已用的字体</vt:lpstr>
      </vt:variant>
      <vt:variant>
        <vt:i4>4</vt:i4>
      </vt:variant>
      <vt:variant>
        <vt:lpstr>主题</vt:lpstr>
      </vt:variant>
      <vt:variant>
        <vt:i4>1</vt:i4>
      </vt:variant>
      <vt:variant>
        <vt:lpstr>幻灯片标题</vt:lpstr>
      </vt:variant>
      <vt:variant>
        <vt:i4>1</vt:i4>
      </vt:variant>
    </vt:vector>
  </HeadingPairs>
  <TitlesOfParts>
    <vt:vector size="6" baseType="lpstr">
      <vt:lpstr>等线</vt:lpstr>
      <vt:lpstr>黑体</vt:lpstr>
      <vt:lpstr>Arial</vt:lpstr>
      <vt:lpstr>Calibri</vt:lpstr>
      <vt:lpstr>Office 主题​​</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Jacky</dc:creator>
  <cp:lastModifiedBy>Microsoft Office User</cp:lastModifiedBy>
  <cp:revision>40</cp:revision>
  <dcterms:created xsi:type="dcterms:W3CDTF">2012-09-14T09:49:00Z</dcterms:created>
  <dcterms:modified xsi:type="dcterms:W3CDTF">2026-08-26T04:05:11Z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83F13E785A3C4BFBBA5C080EC213DDDC_12</vt:lpwstr>
  </property>
  <property fmtid="{D5CDD505-2E9C-101B-9397-08002B2CF9AE}" pid="3" name="KSOProductBuildVer">
    <vt:lpwstr>2052-12.1.0.22529</vt:lpwstr>
  </property>
</Properties>
</file>