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147510" cy="5075999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87" userDrawn="1">
          <p15:clr>
            <a:srgbClr val="A4A3A4"/>
          </p15:clr>
        </p15:guide>
        <p15:guide id="2" pos="101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15987"/>
        <p:guide pos="10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018500" y="8307254"/>
            <a:ext cx="24111001" cy="17672000"/>
          </a:xfrm>
        </p:spPr>
        <p:txBody>
          <a:bodyPr anchor="b"/>
          <a:lstStyle>
            <a:lvl1pPr algn="ctr">
              <a:defRPr sz="2109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018500" y="26660754"/>
            <a:ext cx="24111001" cy="12255246"/>
          </a:xfrm>
        </p:spPr>
        <p:txBody>
          <a:bodyPr/>
          <a:lstStyle>
            <a:lvl1pPr marL="0" indent="0" algn="ctr">
              <a:buNone/>
              <a:defRPr sz="8440"/>
            </a:lvl1pPr>
            <a:lvl2pPr marL="1607185" indent="0" algn="ctr">
              <a:buNone/>
              <a:defRPr sz="7030"/>
            </a:lvl2pPr>
            <a:lvl3pPr marL="3215005" indent="0" algn="ctr">
              <a:buNone/>
              <a:defRPr sz="6330"/>
            </a:lvl3pPr>
            <a:lvl4pPr marL="4822190" indent="0" algn="ctr">
              <a:buNone/>
              <a:defRPr sz="5625"/>
            </a:lvl4pPr>
            <a:lvl5pPr marL="6429375" indent="0" algn="ctr">
              <a:buNone/>
              <a:defRPr sz="5625"/>
            </a:lvl5pPr>
            <a:lvl6pPr marL="8037195" indent="0" algn="ctr">
              <a:buNone/>
              <a:defRPr sz="5625"/>
            </a:lvl6pPr>
            <a:lvl7pPr marL="9644380" indent="0" algn="ctr">
              <a:buNone/>
              <a:defRPr sz="5625"/>
            </a:lvl7pPr>
            <a:lvl8pPr marL="11251565" indent="0" algn="ctr">
              <a:buNone/>
              <a:defRPr sz="5625"/>
            </a:lvl8pPr>
            <a:lvl9pPr marL="12859385" indent="0" algn="ctr">
              <a:buNone/>
              <a:defRPr sz="562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3005913" y="2702500"/>
            <a:ext cx="6931913" cy="4301675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10175" y="2702500"/>
            <a:ext cx="20393888" cy="4301675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193431" y="12654754"/>
            <a:ext cx="27727651" cy="21114746"/>
          </a:xfrm>
        </p:spPr>
        <p:txBody>
          <a:bodyPr anchor="b"/>
          <a:lstStyle>
            <a:lvl1pPr>
              <a:defRPr sz="2109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93431" y="33969254"/>
            <a:ext cx="27727651" cy="11103746"/>
          </a:xfrm>
        </p:spPr>
        <p:txBody>
          <a:bodyPr/>
          <a:lstStyle>
            <a:lvl1pPr marL="0" indent="0">
              <a:buNone/>
              <a:defRPr sz="8440">
                <a:solidFill>
                  <a:schemeClr val="tx1">
                    <a:tint val="75000"/>
                  </a:schemeClr>
                </a:solidFill>
              </a:defRPr>
            </a:lvl1pPr>
            <a:lvl2pPr marL="1607185" indent="0">
              <a:buNone/>
              <a:defRPr sz="7030">
                <a:solidFill>
                  <a:schemeClr val="tx1">
                    <a:tint val="75000"/>
                  </a:schemeClr>
                </a:solidFill>
              </a:defRPr>
            </a:lvl2pPr>
            <a:lvl3pPr marL="3215005" indent="0">
              <a:buNone/>
              <a:defRPr sz="6330">
                <a:solidFill>
                  <a:schemeClr val="tx1">
                    <a:tint val="75000"/>
                  </a:schemeClr>
                </a:solidFill>
              </a:defRPr>
            </a:lvl3pPr>
            <a:lvl4pPr marL="4822190" indent="0">
              <a:buNone/>
              <a:defRPr sz="5625">
                <a:solidFill>
                  <a:schemeClr val="tx1">
                    <a:tint val="75000"/>
                  </a:schemeClr>
                </a:solidFill>
              </a:defRPr>
            </a:lvl4pPr>
            <a:lvl5pPr marL="6429375" indent="0">
              <a:buNone/>
              <a:defRPr sz="5625">
                <a:solidFill>
                  <a:schemeClr val="tx1">
                    <a:tint val="75000"/>
                  </a:schemeClr>
                </a:solidFill>
              </a:defRPr>
            </a:lvl5pPr>
            <a:lvl6pPr marL="8037195" indent="0">
              <a:buNone/>
              <a:defRPr sz="5625">
                <a:solidFill>
                  <a:schemeClr val="tx1">
                    <a:tint val="75000"/>
                  </a:schemeClr>
                </a:solidFill>
              </a:defRPr>
            </a:lvl6pPr>
            <a:lvl7pPr marL="9644380" indent="0">
              <a:buNone/>
              <a:defRPr sz="5625">
                <a:solidFill>
                  <a:schemeClr val="tx1">
                    <a:tint val="75000"/>
                  </a:schemeClr>
                </a:solidFill>
              </a:defRPr>
            </a:lvl7pPr>
            <a:lvl8pPr marL="11251565" indent="0">
              <a:buNone/>
              <a:defRPr sz="5625">
                <a:solidFill>
                  <a:schemeClr val="tx1">
                    <a:tint val="75000"/>
                  </a:schemeClr>
                </a:solidFill>
              </a:defRPr>
            </a:lvl8pPr>
            <a:lvl9pPr marL="12859385" indent="0">
              <a:buNone/>
              <a:defRPr sz="562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210175" y="13512500"/>
            <a:ext cx="13662900" cy="322067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6274926" y="13512500"/>
            <a:ext cx="13662900" cy="322067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214362" y="2702500"/>
            <a:ext cx="27727651" cy="981125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214362" y="12443254"/>
            <a:ext cx="13600110" cy="6098246"/>
          </a:xfrm>
        </p:spPr>
        <p:txBody>
          <a:bodyPr anchor="b"/>
          <a:lstStyle>
            <a:lvl1pPr marL="0" indent="0">
              <a:buNone/>
              <a:defRPr sz="8440" b="1"/>
            </a:lvl1pPr>
            <a:lvl2pPr marL="1607185" indent="0">
              <a:buNone/>
              <a:defRPr sz="7030" b="1"/>
            </a:lvl2pPr>
            <a:lvl3pPr marL="3215005" indent="0">
              <a:buNone/>
              <a:defRPr sz="6330" b="1"/>
            </a:lvl3pPr>
            <a:lvl4pPr marL="4822190" indent="0">
              <a:buNone/>
              <a:defRPr sz="5625" b="1"/>
            </a:lvl4pPr>
            <a:lvl5pPr marL="6429375" indent="0">
              <a:buNone/>
              <a:defRPr sz="5625" b="1"/>
            </a:lvl5pPr>
            <a:lvl6pPr marL="8037195" indent="0">
              <a:buNone/>
              <a:defRPr sz="5625" b="1"/>
            </a:lvl6pPr>
            <a:lvl7pPr marL="9644380" indent="0">
              <a:buNone/>
              <a:defRPr sz="5625" b="1"/>
            </a:lvl7pPr>
            <a:lvl8pPr marL="11251565" indent="0">
              <a:buNone/>
              <a:defRPr sz="5625" b="1"/>
            </a:lvl8pPr>
            <a:lvl9pPr marL="12859385" indent="0">
              <a:buNone/>
              <a:defRPr sz="562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2214362" y="18541500"/>
            <a:ext cx="13600110" cy="272717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16274926" y="12443254"/>
            <a:ext cx="13667088" cy="6098246"/>
          </a:xfrm>
        </p:spPr>
        <p:txBody>
          <a:bodyPr anchor="b"/>
          <a:lstStyle>
            <a:lvl1pPr marL="0" indent="0">
              <a:buNone/>
              <a:defRPr sz="8440" b="1"/>
            </a:lvl1pPr>
            <a:lvl2pPr marL="1607185" indent="0">
              <a:buNone/>
              <a:defRPr sz="7030" b="1"/>
            </a:lvl2pPr>
            <a:lvl3pPr marL="3215005" indent="0">
              <a:buNone/>
              <a:defRPr sz="6330" b="1"/>
            </a:lvl3pPr>
            <a:lvl4pPr marL="4822190" indent="0">
              <a:buNone/>
              <a:defRPr sz="5625" b="1"/>
            </a:lvl4pPr>
            <a:lvl5pPr marL="6429375" indent="0">
              <a:buNone/>
              <a:defRPr sz="5625" b="1"/>
            </a:lvl5pPr>
            <a:lvl6pPr marL="8037195" indent="0">
              <a:buNone/>
              <a:defRPr sz="5625" b="1"/>
            </a:lvl6pPr>
            <a:lvl7pPr marL="9644380" indent="0">
              <a:buNone/>
              <a:defRPr sz="5625" b="1"/>
            </a:lvl7pPr>
            <a:lvl8pPr marL="11251565" indent="0">
              <a:buNone/>
              <a:defRPr sz="5625" b="1"/>
            </a:lvl8pPr>
            <a:lvl9pPr marL="12859385" indent="0">
              <a:buNone/>
              <a:defRPr sz="562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16274926" y="18541500"/>
            <a:ext cx="13667088" cy="272717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14362" y="3384000"/>
            <a:ext cx="10368566" cy="11844000"/>
          </a:xfrm>
        </p:spPr>
        <p:txBody>
          <a:bodyPr anchor="b"/>
          <a:lstStyle>
            <a:lvl1pPr>
              <a:defRPr sz="1125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3667088" y="7308500"/>
            <a:ext cx="16274926" cy="36072500"/>
          </a:xfrm>
        </p:spPr>
        <p:txBody>
          <a:bodyPr/>
          <a:lstStyle>
            <a:lvl1pPr>
              <a:defRPr sz="11250"/>
            </a:lvl1pPr>
            <a:lvl2pPr>
              <a:defRPr sz="9845"/>
            </a:lvl2pPr>
            <a:lvl3pPr>
              <a:defRPr sz="8440"/>
            </a:lvl3pPr>
            <a:lvl4pPr>
              <a:defRPr sz="7030"/>
            </a:lvl4pPr>
            <a:lvl5pPr>
              <a:defRPr sz="7030"/>
            </a:lvl5pPr>
            <a:lvl6pPr>
              <a:defRPr sz="7030"/>
            </a:lvl6pPr>
            <a:lvl7pPr>
              <a:defRPr sz="7030"/>
            </a:lvl7pPr>
            <a:lvl8pPr>
              <a:defRPr sz="7030"/>
            </a:lvl8pPr>
            <a:lvl9pPr>
              <a:defRPr sz="703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2214362" y="15228000"/>
            <a:ext cx="10368566" cy="28211754"/>
          </a:xfrm>
        </p:spPr>
        <p:txBody>
          <a:bodyPr/>
          <a:lstStyle>
            <a:lvl1pPr marL="0" indent="0">
              <a:buNone/>
              <a:defRPr sz="5625"/>
            </a:lvl1pPr>
            <a:lvl2pPr marL="1607185" indent="0">
              <a:buNone/>
              <a:defRPr sz="4920"/>
            </a:lvl2pPr>
            <a:lvl3pPr marL="3215005" indent="0">
              <a:buNone/>
              <a:defRPr sz="4220"/>
            </a:lvl3pPr>
            <a:lvl4pPr marL="4822190" indent="0">
              <a:buNone/>
              <a:defRPr sz="3515"/>
            </a:lvl4pPr>
            <a:lvl5pPr marL="6429375" indent="0">
              <a:buNone/>
              <a:defRPr sz="3515"/>
            </a:lvl5pPr>
            <a:lvl6pPr marL="8037195" indent="0">
              <a:buNone/>
              <a:defRPr sz="3515"/>
            </a:lvl6pPr>
            <a:lvl7pPr marL="9644380" indent="0">
              <a:buNone/>
              <a:defRPr sz="3515"/>
            </a:lvl7pPr>
            <a:lvl8pPr marL="11251565" indent="0">
              <a:buNone/>
              <a:defRPr sz="3515"/>
            </a:lvl8pPr>
            <a:lvl9pPr marL="12859385" indent="0">
              <a:buNone/>
              <a:defRPr sz="351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14362" y="3384000"/>
            <a:ext cx="10368566" cy="11844000"/>
          </a:xfrm>
        </p:spPr>
        <p:txBody>
          <a:bodyPr anchor="b"/>
          <a:lstStyle>
            <a:lvl1pPr>
              <a:defRPr sz="1125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667088" y="7308500"/>
            <a:ext cx="16274926" cy="36072500"/>
          </a:xfrm>
        </p:spPr>
        <p:txBody>
          <a:bodyPr/>
          <a:lstStyle>
            <a:lvl1pPr marL="0" indent="0">
              <a:buNone/>
              <a:defRPr sz="11250"/>
            </a:lvl1pPr>
            <a:lvl2pPr marL="1607185" indent="0">
              <a:buNone/>
              <a:defRPr sz="9845"/>
            </a:lvl2pPr>
            <a:lvl3pPr marL="3215005" indent="0">
              <a:buNone/>
              <a:defRPr sz="8440"/>
            </a:lvl3pPr>
            <a:lvl4pPr marL="4822190" indent="0">
              <a:buNone/>
              <a:defRPr sz="7030"/>
            </a:lvl4pPr>
            <a:lvl5pPr marL="6429375" indent="0">
              <a:buNone/>
              <a:defRPr sz="7030"/>
            </a:lvl5pPr>
            <a:lvl6pPr marL="8037195" indent="0">
              <a:buNone/>
              <a:defRPr sz="7030"/>
            </a:lvl6pPr>
            <a:lvl7pPr marL="9644380" indent="0">
              <a:buNone/>
              <a:defRPr sz="7030"/>
            </a:lvl7pPr>
            <a:lvl8pPr marL="11251565" indent="0">
              <a:buNone/>
              <a:defRPr sz="7030"/>
            </a:lvl8pPr>
            <a:lvl9pPr marL="12859385" indent="0">
              <a:buNone/>
              <a:defRPr sz="7030"/>
            </a:lvl9pPr>
          </a:lstStyle>
          <a:p>
            <a:endParaRPr lang="zh-CN" altLang="en-US"/>
          </a:p>
        </p:txBody>
      </p:sp>
      <p:sp>
        <p:nvSpPr>
          <p:cNvPr id="4" name="文本占位符 3"/>
          <p:cNvSpPr>
            <a:spLocks noGrp="1"/>
          </p:cNvSpPr>
          <p:nvPr>
            <p:ph type="body" sz="half" idx="2"/>
          </p:nvPr>
        </p:nvSpPr>
        <p:spPr>
          <a:xfrm>
            <a:off x="2214362" y="15228000"/>
            <a:ext cx="10368566" cy="28211754"/>
          </a:xfrm>
        </p:spPr>
        <p:txBody>
          <a:bodyPr/>
          <a:lstStyle>
            <a:lvl1pPr marL="0" indent="0">
              <a:buNone/>
              <a:defRPr sz="5625"/>
            </a:lvl1pPr>
            <a:lvl2pPr marL="1607185" indent="0">
              <a:buNone/>
              <a:defRPr sz="4920"/>
            </a:lvl2pPr>
            <a:lvl3pPr marL="3215005" indent="0">
              <a:buNone/>
              <a:defRPr sz="4220"/>
            </a:lvl3pPr>
            <a:lvl4pPr marL="4822190" indent="0">
              <a:buNone/>
              <a:defRPr sz="3515"/>
            </a:lvl4pPr>
            <a:lvl5pPr marL="6429375" indent="0">
              <a:buNone/>
              <a:defRPr sz="3515"/>
            </a:lvl5pPr>
            <a:lvl6pPr marL="8037195" indent="0">
              <a:buNone/>
              <a:defRPr sz="3515"/>
            </a:lvl6pPr>
            <a:lvl7pPr marL="9644380" indent="0">
              <a:buNone/>
              <a:defRPr sz="3515"/>
            </a:lvl7pPr>
            <a:lvl8pPr marL="11251565" indent="0">
              <a:buNone/>
              <a:defRPr sz="3515"/>
            </a:lvl8pPr>
            <a:lvl9pPr marL="12859385" indent="0">
              <a:buNone/>
              <a:defRPr sz="351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210175" y="2702500"/>
            <a:ext cx="27727651" cy="9811254"/>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210175" y="13512500"/>
            <a:ext cx="27727651" cy="3220675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2210175" y="47047000"/>
            <a:ext cx="7233300" cy="2702500"/>
          </a:xfrm>
          <a:prstGeom prst="rect">
            <a:avLst/>
          </a:prstGeom>
        </p:spPr>
        <p:txBody>
          <a:bodyPr vert="horz" lIns="91440" tIns="45720" rIns="91440" bIns="45720" rtlCol="0" anchor="ctr"/>
          <a:lstStyle>
            <a:lvl1pPr algn="l">
              <a:defRPr sz="422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10649025" y="47047000"/>
            <a:ext cx="10849950" cy="2702500"/>
          </a:xfrm>
          <a:prstGeom prst="rect">
            <a:avLst/>
          </a:prstGeom>
        </p:spPr>
        <p:txBody>
          <a:bodyPr vert="horz" lIns="91440" tIns="45720" rIns="91440" bIns="45720" rtlCol="0" anchor="ctr"/>
          <a:lstStyle>
            <a:lvl1pPr algn="ctr">
              <a:defRPr sz="422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2704526" y="47047000"/>
            <a:ext cx="7233300" cy="2702500"/>
          </a:xfrm>
          <a:prstGeom prst="rect">
            <a:avLst/>
          </a:prstGeom>
        </p:spPr>
        <p:txBody>
          <a:bodyPr vert="horz" lIns="91440" tIns="45720" rIns="91440" bIns="45720" rtlCol="0" anchor="ctr"/>
          <a:lstStyle>
            <a:lvl1pPr algn="r">
              <a:defRPr sz="422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15005" rtl="0" eaLnBrk="1" latinLnBrk="0" hangingPunct="1">
        <a:lnSpc>
          <a:spcPct val="90000"/>
        </a:lnSpc>
        <a:spcBef>
          <a:spcPct val="0"/>
        </a:spcBef>
        <a:buNone/>
        <a:defRPr sz="15470" kern="1200">
          <a:solidFill>
            <a:schemeClr val="tx1"/>
          </a:solidFill>
          <a:latin typeface="+mj-lt"/>
          <a:ea typeface="+mj-ea"/>
          <a:cs typeface="+mj-cs"/>
        </a:defRPr>
      </a:lvl1pPr>
    </p:titleStyle>
    <p:bodyStyle>
      <a:lvl1pPr marL="803910" indent="-803910" algn="l" defTabSz="3215005" rtl="0" eaLnBrk="1" latinLnBrk="0" hangingPunct="1">
        <a:lnSpc>
          <a:spcPct val="90000"/>
        </a:lnSpc>
        <a:spcBef>
          <a:spcPct val="705000"/>
        </a:spcBef>
        <a:buFont typeface="Arial" panose="020B0604020202020204" pitchFamily="34" charset="0"/>
        <a:buChar char="•"/>
        <a:defRPr sz="9845" kern="1200">
          <a:solidFill>
            <a:schemeClr val="tx1"/>
          </a:solidFill>
          <a:latin typeface="+mn-lt"/>
          <a:ea typeface="+mn-ea"/>
          <a:cs typeface="+mn-cs"/>
        </a:defRPr>
      </a:lvl1pPr>
      <a:lvl2pPr marL="2411095" indent="-803910" algn="l" defTabSz="3215005" rtl="0" eaLnBrk="1" latinLnBrk="0" hangingPunct="1">
        <a:lnSpc>
          <a:spcPct val="90000"/>
        </a:lnSpc>
        <a:spcBef>
          <a:spcPct val="353000"/>
        </a:spcBef>
        <a:buFont typeface="Arial" panose="020B0604020202020204" pitchFamily="34" charset="0"/>
        <a:buChar char="•"/>
        <a:defRPr sz="8440" kern="1200">
          <a:solidFill>
            <a:schemeClr val="tx1"/>
          </a:solidFill>
          <a:latin typeface="+mn-lt"/>
          <a:ea typeface="+mn-ea"/>
          <a:cs typeface="+mn-cs"/>
        </a:defRPr>
      </a:lvl2pPr>
      <a:lvl3pPr marL="4018280" indent="-803910" algn="l" defTabSz="3215005" rtl="0" eaLnBrk="1" latinLnBrk="0" hangingPunct="1">
        <a:lnSpc>
          <a:spcPct val="90000"/>
        </a:lnSpc>
        <a:spcBef>
          <a:spcPct val="353000"/>
        </a:spcBef>
        <a:buFont typeface="Arial" panose="020B0604020202020204" pitchFamily="34" charset="0"/>
        <a:buChar char="•"/>
        <a:defRPr sz="7030" kern="1200">
          <a:solidFill>
            <a:schemeClr val="tx1"/>
          </a:solidFill>
          <a:latin typeface="+mn-lt"/>
          <a:ea typeface="+mn-ea"/>
          <a:cs typeface="+mn-cs"/>
        </a:defRPr>
      </a:lvl3pPr>
      <a:lvl4pPr marL="5626100" indent="-803910" algn="l" defTabSz="3215005" rtl="0" eaLnBrk="1" latinLnBrk="0" hangingPunct="1">
        <a:lnSpc>
          <a:spcPct val="90000"/>
        </a:lnSpc>
        <a:spcBef>
          <a:spcPct val="353000"/>
        </a:spcBef>
        <a:buFont typeface="Arial" panose="020B0604020202020204" pitchFamily="34" charset="0"/>
        <a:buChar char="•"/>
        <a:defRPr sz="6330" kern="1200">
          <a:solidFill>
            <a:schemeClr val="tx1"/>
          </a:solidFill>
          <a:latin typeface="+mn-lt"/>
          <a:ea typeface="+mn-ea"/>
          <a:cs typeface="+mn-cs"/>
        </a:defRPr>
      </a:lvl4pPr>
      <a:lvl5pPr marL="7233285" indent="-803910" algn="l" defTabSz="3215005" rtl="0" eaLnBrk="1" latinLnBrk="0" hangingPunct="1">
        <a:lnSpc>
          <a:spcPct val="90000"/>
        </a:lnSpc>
        <a:spcBef>
          <a:spcPct val="353000"/>
        </a:spcBef>
        <a:buFont typeface="Arial" panose="020B0604020202020204" pitchFamily="34" charset="0"/>
        <a:buChar char="•"/>
        <a:defRPr sz="6330" kern="1200">
          <a:solidFill>
            <a:schemeClr val="tx1"/>
          </a:solidFill>
          <a:latin typeface="+mn-lt"/>
          <a:ea typeface="+mn-ea"/>
          <a:cs typeface="+mn-cs"/>
        </a:defRPr>
      </a:lvl5pPr>
      <a:lvl6pPr marL="8840470" indent="-803910" algn="l" defTabSz="3215005" rtl="0" eaLnBrk="1" latinLnBrk="0" hangingPunct="1">
        <a:lnSpc>
          <a:spcPct val="90000"/>
        </a:lnSpc>
        <a:spcBef>
          <a:spcPct val="353000"/>
        </a:spcBef>
        <a:buFont typeface="Arial" panose="020B0604020202020204" pitchFamily="34" charset="0"/>
        <a:buChar char="•"/>
        <a:defRPr sz="6330" kern="1200">
          <a:solidFill>
            <a:schemeClr val="tx1"/>
          </a:solidFill>
          <a:latin typeface="+mn-lt"/>
          <a:ea typeface="+mn-ea"/>
          <a:cs typeface="+mn-cs"/>
        </a:defRPr>
      </a:lvl6pPr>
      <a:lvl7pPr marL="10448290" indent="-803910" algn="l" defTabSz="3215005" rtl="0" eaLnBrk="1" latinLnBrk="0" hangingPunct="1">
        <a:lnSpc>
          <a:spcPct val="90000"/>
        </a:lnSpc>
        <a:spcBef>
          <a:spcPct val="353000"/>
        </a:spcBef>
        <a:buFont typeface="Arial" panose="020B0604020202020204" pitchFamily="34" charset="0"/>
        <a:buChar char="•"/>
        <a:defRPr sz="6330" kern="1200">
          <a:solidFill>
            <a:schemeClr val="tx1"/>
          </a:solidFill>
          <a:latin typeface="+mn-lt"/>
          <a:ea typeface="+mn-ea"/>
          <a:cs typeface="+mn-cs"/>
        </a:defRPr>
      </a:lvl7pPr>
      <a:lvl8pPr marL="12055475" indent="-803910" algn="l" defTabSz="3215005" rtl="0" eaLnBrk="1" latinLnBrk="0" hangingPunct="1">
        <a:lnSpc>
          <a:spcPct val="90000"/>
        </a:lnSpc>
        <a:spcBef>
          <a:spcPct val="353000"/>
        </a:spcBef>
        <a:buFont typeface="Arial" panose="020B0604020202020204" pitchFamily="34" charset="0"/>
        <a:buChar char="•"/>
        <a:defRPr sz="6330" kern="1200">
          <a:solidFill>
            <a:schemeClr val="tx1"/>
          </a:solidFill>
          <a:latin typeface="+mn-lt"/>
          <a:ea typeface="+mn-ea"/>
          <a:cs typeface="+mn-cs"/>
        </a:defRPr>
      </a:lvl8pPr>
      <a:lvl9pPr marL="13662660" indent="-803910" algn="l" defTabSz="3215005" rtl="0" eaLnBrk="1" latinLnBrk="0" hangingPunct="1">
        <a:lnSpc>
          <a:spcPct val="90000"/>
        </a:lnSpc>
        <a:spcBef>
          <a:spcPct val="353000"/>
        </a:spcBef>
        <a:buFont typeface="Arial" panose="020B0604020202020204" pitchFamily="34" charset="0"/>
        <a:buChar char="•"/>
        <a:defRPr sz="6330" kern="1200">
          <a:solidFill>
            <a:schemeClr val="tx1"/>
          </a:solidFill>
          <a:latin typeface="+mn-lt"/>
          <a:ea typeface="+mn-ea"/>
          <a:cs typeface="+mn-cs"/>
        </a:defRPr>
      </a:lvl9pPr>
    </p:bodyStyle>
    <p:otherStyle>
      <a:defPPr>
        <a:defRPr lang="zh-CN"/>
      </a:defPPr>
      <a:lvl1pPr marL="0" algn="l" defTabSz="3215005" rtl="0" eaLnBrk="1" latinLnBrk="0" hangingPunct="1">
        <a:defRPr sz="6330" kern="1200">
          <a:solidFill>
            <a:schemeClr val="tx1"/>
          </a:solidFill>
          <a:latin typeface="+mn-lt"/>
          <a:ea typeface="+mn-ea"/>
          <a:cs typeface="+mn-cs"/>
        </a:defRPr>
      </a:lvl1pPr>
      <a:lvl2pPr marL="1607185" algn="l" defTabSz="3215005" rtl="0" eaLnBrk="1" latinLnBrk="0" hangingPunct="1">
        <a:defRPr sz="6330" kern="1200">
          <a:solidFill>
            <a:schemeClr val="tx1"/>
          </a:solidFill>
          <a:latin typeface="+mn-lt"/>
          <a:ea typeface="+mn-ea"/>
          <a:cs typeface="+mn-cs"/>
        </a:defRPr>
      </a:lvl2pPr>
      <a:lvl3pPr marL="3215005" algn="l" defTabSz="3215005" rtl="0" eaLnBrk="1" latinLnBrk="0" hangingPunct="1">
        <a:defRPr sz="6330" kern="1200">
          <a:solidFill>
            <a:schemeClr val="tx1"/>
          </a:solidFill>
          <a:latin typeface="+mn-lt"/>
          <a:ea typeface="+mn-ea"/>
          <a:cs typeface="+mn-cs"/>
        </a:defRPr>
      </a:lvl3pPr>
      <a:lvl4pPr marL="4822190" algn="l" defTabSz="3215005" rtl="0" eaLnBrk="1" latinLnBrk="0" hangingPunct="1">
        <a:defRPr sz="6330" kern="1200">
          <a:solidFill>
            <a:schemeClr val="tx1"/>
          </a:solidFill>
          <a:latin typeface="+mn-lt"/>
          <a:ea typeface="+mn-ea"/>
          <a:cs typeface="+mn-cs"/>
        </a:defRPr>
      </a:lvl4pPr>
      <a:lvl5pPr marL="6429375" algn="l" defTabSz="3215005" rtl="0" eaLnBrk="1" latinLnBrk="0" hangingPunct="1">
        <a:defRPr sz="6330" kern="1200">
          <a:solidFill>
            <a:schemeClr val="tx1"/>
          </a:solidFill>
          <a:latin typeface="+mn-lt"/>
          <a:ea typeface="+mn-ea"/>
          <a:cs typeface="+mn-cs"/>
        </a:defRPr>
      </a:lvl5pPr>
      <a:lvl6pPr marL="8037195" algn="l" defTabSz="3215005" rtl="0" eaLnBrk="1" latinLnBrk="0" hangingPunct="1">
        <a:defRPr sz="6330" kern="1200">
          <a:solidFill>
            <a:schemeClr val="tx1"/>
          </a:solidFill>
          <a:latin typeface="+mn-lt"/>
          <a:ea typeface="+mn-ea"/>
          <a:cs typeface="+mn-cs"/>
        </a:defRPr>
      </a:lvl6pPr>
      <a:lvl7pPr marL="9644380" algn="l" defTabSz="3215005" rtl="0" eaLnBrk="1" latinLnBrk="0" hangingPunct="1">
        <a:defRPr sz="6330" kern="1200">
          <a:solidFill>
            <a:schemeClr val="tx1"/>
          </a:solidFill>
          <a:latin typeface="+mn-lt"/>
          <a:ea typeface="+mn-ea"/>
          <a:cs typeface="+mn-cs"/>
        </a:defRPr>
      </a:lvl7pPr>
      <a:lvl8pPr marL="11251565" algn="l" defTabSz="3215005" rtl="0" eaLnBrk="1" latinLnBrk="0" hangingPunct="1">
        <a:defRPr sz="6330" kern="1200">
          <a:solidFill>
            <a:schemeClr val="tx1"/>
          </a:solidFill>
          <a:latin typeface="+mn-lt"/>
          <a:ea typeface="+mn-ea"/>
          <a:cs typeface="+mn-cs"/>
        </a:defRPr>
      </a:lvl8pPr>
      <a:lvl9pPr marL="12859385" algn="l" defTabSz="3215005" rtl="0" eaLnBrk="1" latinLnBrk="0" hangingPunct="1">
        <a:defRPr sz="63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175" y="0"/>
            <a:ext cx="32141160" cy="50759995"/>
          </a:xfrm>
          <a:prstGeom prst="rect">
            <a:avLst/>
          </a:prstGeom>
        </p:spPr>
      </p:pic>
      <p:pic>
        <p:nvPicPr>
          <p:cNvPr id="2050" name="Picture 5"/>
          <p:cNvPicPr>
            <a:picLocks noChangeAspect="1"/>
          </p:cNvPicPr>
          <p:nvPr/>
        </p:nvPicPr>
        <p:blipFill>
          <a:blip r:embed="rId2"/>
          <a:stretch>
            <a:fillRect/>
          </a:stretch>
        </p:blipFill>
        <p:spPr>
          <a:xfrm>
            <a:off x="2970848" y="7422833"/>
            <a:ext cx="26589037" cy="4270375"/>
          </a:xfrm>
          <a:prstGeom prst="rect">
            <a:avLst/>
          </a:prstGeom>
          <a:noFill/>
          <a:ln w="9525">
            <a:noFill/>
          </a:ln>
        </p:spPr>
      </p:pic>
      <p:sp>
        <p:nvSpPr>
          <p:cNvPr id="2052" name="矩形 9"/>
          <p:cNvSpPr>
            <a:spLocks noChangeArrowheads="1"/>
          </p:cNvSpPr>
          <p:nvPr/>
        </p:nvSpPr>
        <p:spPr bwMode="auto">
          <a:xfrm>
            <a:off x="2970848" y="7945120"/>
            <a:ext cx="26184225" cy="1988185"/>
          </a:xfrm>
          <a:prstGeom prst="rect">
            <a:avLst/>
          </a:prstGeom>
          <a:noFill/>
          <a:ln>
            <a:noFill/>
          </a:ln>
        </p:spPr>
        <p:txBody>
          <a:bodyPr lIns="219233" tIns="109617" rIns="219233" bIns="109617">
            <a:spAutoFit/>
          </a:bodyPr>
          <a:lstStyle>
            <a:lvl1pPr eaLnBrk="0" hangingPunct="0">
              <a:defRPr sz="8400">
                <a:solidFill>
                  <a:schemeClr val="tx1"/>
                </a:solidFill>
                <a:latin typeface="Calibri" panose="020F0502020204030204" charset="0"/>
                <a:ea typeface="宋体" panose="02010600030101010101" pitchFamily="2" charset="-122"/>
              </a:defRPr>
            </a:lvl1pPr>
            <a:lvl2pPr marL="742950" indent="-285750" eaLnBrk="0" hangingPunct="0">
              <a:defRPr sz="8400">
                <a:solidFill>
                  <a:schemeClr val="tx1"/>
                </a:solidFill>
                <a:latin typeface="Calibri" panose="020F0502020204030204" charset="0"/>
                <a:ea typeface="宋体" panose="02010600030101010101" pitchFamily="2" charset="-122"/>
              </a:defRPr>
            </a:lvl2pPr>
            <a:lvl3pPr marL="1143000" indent="-228600" eaLnBrk="0" hangingPunct="0">
              <a:defRPr sz="8400">
                <a:solidFill>
                  <a:schemeClr val="tx1"/>
                </a:solidFill>
                <a:latin typeface="Calibri" panose="020F0502020204030204" charset="0"/>
                <a:ea typeface="宋体" panose="02010600030101010101" pitchFamily="2" charset="-122"/>
              </a:defRPr>
            </a:lvl3pPr>
            <a:lvl4pPr marL="1600200" indent="-228600" eaLnBrk="0" hangingPunct="0">
              <a:defRPr sz="8400">
                <a:solidFill>
                  <a:schemeClr val="tx1"/>
                </a:solidFill>
                <a:latin typeface="Calibri" panose="020F0502020204030204" charset="0"/>
                <a:ea typeface="宋体" panose="02010600030101010101" pitchFamily="2" charset="-122"/>
              </a:defRPr>
            </a:lvl4pPr>
            <a:lvl5pPr marL="2057400" indent="-228600" eaLnBrk="0" hangingPunct="0">
              <a:defRPr sz="8400">
                <a:solidFill>
                  <a:schemeClr val="tx1"/>
                </a:solidFill>
                <a:latin typeface="Calibri" panose="020F0502020204030204" charset="0"/>
                <a:ea typeface="宋体" panose="02010600030101010101" pitchFamily="2" charset="-122"/>
              </a:defRPr>
            </a:lvl5pPr>
            <a:lvl6pPr marL="25146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6pPr>
            <a:lvl7pPr marL="29718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7pPr>
            <a:lvl8pPr marL="34290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8pPr>
            <a:lvl9pPr marL="38862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9pPr>
          </a:lstStyle>
          <a:p>
            <a:pPr marL="0" marR="0" lvl="0" indent="0" algn="ctr" defTabSz="4314825" rtl="0" eaLnBrk="1" fontAlgn="base" latinLnBrk="0" hangingPunct="1">
              <a:lnSpc>
                <a:spcPct val="100000"/>
              </a:lnSpc>
              <a:spcBef>
                <a:spcPts val="600"/>
              </a:spcBef>
              <a:spcAft>
                <a:spcPts val="1200"/>
              </a:spcAft>
              <a:buClrTx/>
              <a:buSzTx/>
              <a:buFontTx/>
              <a:buNone/>
              <a:defRPr/>
            </a:pPr>
            <a:r>
              <a:rPr kumimoji="0" lang="zh-CN" altLang="en-US"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题目 建议采用黑体</a:t>
            </a:r>
            <a:r>
              <a:rPr kumimoji="0" lang="en-US" altLang="zh-CN"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60</a:t>
            </a:r>
            <a:r>
              <a:rPr kumimoji="0" lang="zh-CN" altLang="en-US"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号字体</a:t>
            </a:r>
            <a:endParaRPr kumimoji="0" lang="en-US" altLang="zh-CN"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ctr" defTabSz="4314825" rtl="0" eaLnBrk="1" fontAlgn="base" latinLnBrk="0" hangingPunct="1">
              <a:lnSpc>
                <a:spcPct val="100000"/>
              </a:lnSpc>
              <a:spcBef>
                <a:spcPts val="600"/>
              </a:spcBef>
              <a:spcAft>
                <a:spcPct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j-ea"/>
                <a:ea typeface="+mj-ea"/>
                <a:cs typeface="+mn-cs"/>
              </a:rPr>
              <a:t>正文建议采用宋体</a:t>
            </a:r>
            <a:r>
              <a:rPr kumimoji="0" lang="en-US" altLang="zh-CN" sz="4000" b="0" i="0" u="none" strike="noStrike" kern="1200" cap="none" spc="0" normalizeH="0" baseline="0" noProof="0" dirty="0">
                <a:ln>
                  <a:noFill/>
                </a:ln>
                <a:solidFill>
                  <a:schemeClr val="tx1"/>
                </a:solidFill>
                <a:effectLst/>
                <a:uLnTx/>
                <a:uFillTx/>
                <a:latin typeface="+mj-ea"/>
                <a:ea typeface="+mj-ea"/>
                <a:cs typeface="+mn-cs"/>
              </a:rPr>
              <a:t>40</a:t>
            </a:r>
            <a:r>
              <a:rPr kumimoji="0" lang="zh-CN" altLang="en-US" sz="4000" b="0" i="0" u="none" strike="noStrike" kern="1200" cap="none" spc="0" normalizeH="0" baseline="0" noProof="0" dirty="0">
                <a:ln>
                  <a:noFill/>
                </a:ln>
                <a:solidFill>
                  <a:schemeClr val="tx1"/>
                </a:solidFill>
                <a:effectLst/>
                <a:uLnTx/>
                <a:uFillTx/>
                <a:latin typeface="+mj-ea"/>
                <a:ea typeface="+mj-ea"/>
                <a:cs typeface="+mn-cs"/>
              </a:rPr>
              <a:t>号</a:t>
            </a:r>
            <a:r>
              <a:rPr kumimoji="0" lang="zh-CN" altLang="en-US" sz="4000" b="0" i="0" u="none" strike="noStrike" kern="1200" cap="none" spc="0" normalizeH="0" baseline="0" noProof="0" dirty="0">
                <a:ln>
                  <a:noFill/>
                </a:ln>
                <a:solidFill>
                  <a:schemeClr val="tx1"/>
                </a:solidFill>
                <a:effectLst/>
                <a:uLnTx/>
                <a:uFillTx/>
                <a:latin typeface="+mj-ea"/>
                <a:ea typeface="+mj-ea"/>
                <a:cs typeface="+mn-cs"/>
              </a:rPr>
              <a:t>字</a:t>
            </a:r>
            <a:endParaRPr kumimoji="0" lang="zh-CN" altLang="en-US" sz="4000" b="0" i="0" u="none" strike="noStrike" kern="1200" cap="none" spc="0" normalizeH="0" baseline="0" noProof="0" dirty="0">
              <a:ln>
                <a:noFill/>
              </a:ln>
              <a:solidFill>
                <a:schemeClr val="tx1"/>
              </a:solidFill>
              <a:effectLst/>
              <a:uLnTx/>
              <a:uFillTx/>
              <a:latin typeface="+mj-ea"/>
              <a:ea typeface="+mj-ea"/>
              <a:cs typeface="+mn-cs"/>
            </a:endParaRPr>
          </a:p>
        </p:txBody>
      </p:sp>
      <p:sp>
        <p:nvSpPr>
          <p:cNvPr id="5" name="TextBox 11"/>
          <p:cNvSpPr txBox="1"/>
          <p:nvPr/>
        </p:nvSpPr>
        <p:spPr>
          <a:xfrm>
            <a:off x="984885" y="12396470"/>
            <a:ext cx="17164050" cy="21763355"/>
          </a:xfrm>
          <a:prstGeom prst="rect">
            <a:avLst/>
          </a:prstGeom>
          <a:noFill/>
          <a:ln w="9525">
            <a:noFill/>
          </a:ln>
        </p:spPr>
        <p:txBody>
          <a:bodyPr lIns="219233" tIns="109617" rIns="219233" bIns="109617" anchor="t" anchorCtr="0">
            <a:spAutoFit/>
          </a:bodyPr>
          <a:lstStyle/>
          <a:p>
            <a:pPr>
              <a:buFont typeface="Arial" panose="020B0604020202020204" pitchFamily="34" charset="0"/>
            </a:pPr>
            <a:r>
              <a:rPr lang="zh-CN" altLang="en-US" sz="4000" dirty="0">
                <a:latin typeface="Calibri" panose="020F050202020403020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charset="0"/>
              <a:ea typeface="宋体" panose="02010600030101010101" pitchFamily="2" charset="-122"/>
            </a:endParaRPr>
          </a:p>
          <a:p>
            <a:pPr>
              <a:buFontTx/>
            </a:pPr>
            <a:endParaRPr lang="en-US" altLang="zh-CN" sz="4000" dirty="0">
              <a:latin typeface="Calibri" panose="020F0502020204030204" charset="0"/>
              <a:ea typeface="宋体" panose="02010600030101010101" pitchFamily="2" charset="-122"/>
            </a:endParaRPr>
          </a:p>
          <a:p>
            <a:pPr>
              <a:buFontTx/>
            </a:pPr>
            <a:endParaRPr lang="en-US" altLang="zh-CN" sz="4000" b="1" dirty="0">
              <a:latin typeface="Calibri" panose="020F0502020204030204" charset="0"/>
              <a:ea typeface="宋体" panose="02010600030101010101" pitchFamily="2" charset="-122"/>
            </a:endParaRPr>
          </a:p>
          <a:p>
            <a:pPr>
              <a:buFont typeface="Arial" panose="020B0604020202020204" pitchFamily="34" charset="0"/>
            </a:pPr>
            <a:r>
              <a:rPr lang="zh-CN" altLang="en-US" sz="4000" dirty="0">
                <a:latin typeface="Calibri" panose="020F050202020403020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charset="0"/>
              <a:ea typeface="宋体" panose="02010600030101010101" pitchFamily="2" charset="-122"/>
            </a:endParaRPr>
          </a:p>
          <a:p>
            <a:pPr>
              <a:buFontTx/>
            </a:pPr>
            <a:endParaRPr lang="en-US" altLang="zh-CN" sz="4000" dirty="0">
              <a:latin typeface="Calibri" panose="020F0502020204030204" charset="0"/>
              <a:ea typeface="宋体" panose="02010600030101010101" pitchFamily="2" charset="-122"/>
            </a:endParaRPr>
          </a:p>
          <a:p>
            <a:pPr>
              <a:buFontTx/>
            </a:pPr>
            <a:endParaRPr lang="en-US" altLang="zh-CN" sz="4000" b="1" dirty="0">
              <a:latin typeface="Calibri" panose="020F0502020204030204" charset="0"/>
              <a:ea typeface="宋体" panose="02010600030101010101" pitchFamily="2" charset="-122"/>
            </a:endParaRPr>
          </a:p>
          <a:p>
            <a:pPr>
              <a:buFont typeface="Arial" panose="020B0604020202020204" pitchFamily="34" charset="0"/>
            </a:pPr>
            <a:r>
              <a:rPr lang="zh-CN" altLang="en-US" sz="4000" dirty="0">
                <a:latin typeface="Calibri" panose="020F050202020403020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4000" dirty="0">
              <a:latin typeface="Calibri" panose="020F0502020204030204" charset="0"/>
              <a:ea typeface="宋体" panose="02010600030101010101" pitchFamily="2" charset="-122"/>
            </a:endParaRPr>
          </a:p>
          <a:p>
            <a:pPr>
              <a:buFont typeface="Arial" panose="020B0604020202020204" pitchFamily="34" charset="0"/>
            </a:pPr>
            <a:r>
              <a:rPr lang="zh-CN" altLang="en-US" sz="4000" dirty="0">
                <a:latin typeface="Calibri" panose="020F050202020403020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4000" dirty="0">
              <a:latin typeface="Calibri" panose="020F0502020204030204" charset="0"/>
              <a:ea typeface="宋体" panose="02010600030101010101" pitchFamily="2" charset="-122"/>
            </a:endParaRPr>
          </a:p>
          <a:p>
            <a:pPr>
              <a:buFont typeface="Arial" panose="020B0604020202020204" pitchFamily="34" charset="0"/>
            </a:pPr>
            <a:endParaRPr lang="en-US" altLang="zh-CN" sz="4000" dirty="0">
              <a:latin typeface="Calibri" panose="020F0502020204030204" charset="0"/>
              <a:ea typeface="宋体" panose="02010600030101010101" pitchFamily="2" charset="-122"/>
            </a:endParaRPr>
          </a:p>
          <a:p>
            <a:pPr>
              <a:buFontTx/>
            </a:pPr>
            <a:endParaRPr lang="zh-CN" altLang="en-US" sz="4000" dirty="0">
              <a:latin typeface="Calibri" panose="020F0502020204030204" charset="0"/>
              <a:ea typeface="宋体" panose="02010600030101010101" pitchFamily="2" charset="-122"/>
            </a:endParaRPr>
          </a:p>
        </p:txBody>
      </p:sp>
      <p:pic>
        <p:nvPicPr>
          <p:cNvPr id="2053" name="图片 14" descr="屏幕剪辑"/>
          <p:cNvPicPr>
            <a:picLocks noChangeAspect="1"/>
          </p:cNvPicPr>
          <p:nvPr/>
        </p:nvPicPr>
        <p:blipFill>
          <a:blip r:embed="rId3"/>
          <a:stretch>
            <a:fillRect/>
          </a:stretch>
        </p:blipFill>
        <p:spPr>
          <a:xfrm>
            <a:off x="18664873" y="13053695"/>
            <a:ext cx="12215812" cy="12017375"/>
          </a:xfrm>
          <a:prstGeom prst="rect">
            <a:avLst/>
          </a:prstGeom>
          <a:noFill/>
          <a:ln w="9525">
            <a:noFill/>
          </a:ln>
        </p:spPr>
      </p:pic>
      <p:sp>
        <p:nvSpPr>
          <p:cNvPr id="2055" name="矩形 15"/>
          <p:cNvSpPr>
            <a:spLocks noChangeArrowheads="1"/>
          </p:cNvSpPr>
          <p:nvPr/>
        </p:nvSpPr>
        <p:spPr bwMode="auto">
          <a:xfrm>
            <a:off x="18664873" y="26134695"/>
            <a:ext cx="12557125" cy="10067290"/>
          </a:xfrm>
          <a:prstGeom prst="rect">
            <a:avLst/>
          </a:prstGeom>
          <a:noFill/>
          <a:ln>
            <a:noFill/>
          </a:ln>
        </p:spPr>
        <p:txBody>
          <a:bodyPr lIns="219233" tIns="109617" rIns="219233" bIns="109617">
            <a:spAutoFit/>
          </a:bodyPr>
          <a:lstStyle>
            <a:lvl1pPr eaLnBrk="0" hangingPunct="0">
              <a:defRPr sz="8400">
                <a:solidFill>
                  <a:schemeClr val="tx1"/>
                </a:solidFill>
                <a:latin typeface="Calibri" panose="020F0502020204030204" charset="0"/>
                <a:ea typeface="宋体" panose="02010600030101010101" pitchFamily="2" charset="-122"/>
              </a:defRPr>
            </a:lvl1pPr>
            <a:lvl2pPr marL="742950" indent="-285750" eaLnBrk="0" hangingPunct="0">
              <a:defRPr sz="8400">
                <a:solidFill>
                  <a:schemeClr val="tx1"/>
                </a:solidFill>
                <a:latin typeface="Calibri" panose="020F0502020204030204" charset="0"/>
                <a:ea typeface="宋体" panose="02010600030101010101" pitchFamily="2" charset="-122"/>
              </a:defRPr>
            </a:lvl2pPr>
            <a:lvl3pPr marL="1143000" indent="-228600" eaLnBrk="0" hangingPunct="0">
              <a:defRPr sz="8400">
                <a:solidFill>
                  <a:schemeClr val="tx1"/>
                </a:solidFill>
                <a:latin typeface="Calibri" panose="020F0502020204030204" charset="0"/>
                <a:ea typeface="宋体" panose="02010600030101010101" pitchFamily="2" charset="-122"/>
              </a:defRPr>
            </a:lvl3pPr>
            <a:lvl4pPr marL="1600200" indent="-228600" eaLnBrk="0" hangingPunct="0">
              <a:defRPr sz="8400">
                <a:solidFill>
                  <a:schemeClr val="tx1"/>
                </a:solidFill>
                <a:latin typeface="Calibri" panose="020F0502020204030204" charset="0"/>
                <a:ea typeface="宋体" panose="02010600030101010101" pitchFamily="2" charset="-122"/>
              </a:defRPr>
            </a:lvl4pPr>
            <a:lvl5pPr marL="2057400" indent="-228600" eaLnBrk="0" hangingPunct="0">
              <a:defRPr sz="8400">
                <a:solidFill>
                  <a:schemeClr val="tx1"/>
                </a:solidFill>
                <a:latin typeface="Calibri" panose="020F0502020204030204" charset="0"/>
                <a:ea typeface="宋体" panose="02010600030101010101" pitchFamily="2" charset="-122"/>
              </a:defRPr>
            </a:lvl5pPr>
            <a:lvl6pPr marL="25146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6pPr>
            <a:lvl7pPr marL="29718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7pPr>
            <a:lvl8pPr marL="34290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8pPr>
            <a:lvl9pPr marL="3886200" indent="-228600" defTabSz="4314825" eaLnBrk="0" fontAlgn="base" hangingPunct="0">
              <a:spcBef>
                <a:spcPct val="0"/>
              </a:spcBef>
              <a:spcAft>
                <a:spcPct val="0"/>
              </a:spcAft>
              <a:defRPr sz="8400">
                <a:solidFill>
                  <a:schemeClr val="tx1"/>
                </a:solidFill>
                <a:latin typeface="Calibri" panose="020F0502020204030204" charset="0"/>
                <a:ea typeface="宋体" panose="02010600030101010101" pitchFamily="2" charset="-122"/>
              </a:defRPr>
            </a:lvl9pPr>
          </a:lstStyle>
          <a:p>
            <a:pPr marL="0" marR="0" lvl="0" indent="0" algn="l" defTabSz="4314825" rtl="0" eaLnBrk="1" fontAlgn="base" latinLnBrk="0" hangingPunct="1">
              <a:lnSpc>
                <a:spcPct val="100000"/>
              </a:lnSpc>
              <a:spcBef>
                <a:spcPct val="0"/>
              </a:spcBef>
              <a:spcAft>
                <a:spcPct val="0"/>
              </a:spcAft>
              <a:buClrTx/>
              <a:buSzTx/>
              <a:buFontTx/>
              <a:buNone/>
              <a:defRPr/>
            </a:pPr>
            <a:endParaRPr kumimoji="0" lang="en-US" altLang="zh-CN" sz="4000" b="1"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a:p>
            <a:pPr marL="0" marR="0" lvl="0" indent="0" algn="l" defTabSz="4314825"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kumimoji="0" lang="en-US" altLang="zh-CN" sz="4000" b="0"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a:p>
            <a:pPr marL="0" marR="0" lvl="0" indent="0" algn="l" defTabSz="43148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p:txBody>
      </p:sp>
      <p:sp>
        <p:nvSpPr>
          <p:cNvPr id="6" name="矩形 1"/>
          <p:cNvSpPr>
            <a:spLocks noChangeArrowheads="1"/>
          </p:cNvSpPr>
          <p:nvPr/>
        </p:nvSpPr>
        <p:spPr bwMode="auto">
          <a:xfrm>
            <a:off x="984885" y="17437100"/>
            <a:ext cx="29624655" cy="8863965"/>
          </a:xfrm>
          <a:prstGeom prst="rect">
            <a:avLst/>
          </a:prstGeom>
          <a:solidFill>
            <a:srgbClr val="DBEEF4">
              <a:alpha val="80000"/>
            </a:srgbClr>
          </a:solidFill>
          <a:ln>
            <a:noFill/>
          </a:ln>
        </p:spPr>
        <p:txBody>
          <a:bodyPr>
            <a:noAutofit/>
          </a:bodyPr>
          <a:lstStyle>
            <a:lvl1pPr>
              <a:defRPr sz="5800">
                <a:solidFill>
                  <a:schemeClr val="tx1"/>
                </a:solidFill>
                <a:latin typeface="Calibri" panose="020F0502020204030204" charset="0"/>
                <a:ea typeface="宋体" panose="02010600030101010101" pitchFamily="2" charset="-122"/>
              </a:defRPr>
            </a:lvl1pPr>
            <a:lvl2pPr marL="742950" indent="-285750">
              <a:defRPr sz="5800">
                <a:solidFill>
                  <a:schemeClr val="tx1"/>
                </a:solidFill>
                <a:latin typeface="Calibri" panose="020F0502020204030204" charset="0"/>
                <a:ea typeface="宋体" panose="02010600030101010101" pitchFamily="2" charset="-122"/>
              </a:defRPr>
            </a:lvl2pPr>
            <a:lvl3pPr marL="1143000" indent="-228600">
              <a:defRPr sz="5800">
                <a:solidFill>
                  <a:schemeClr val="tx1"/>
                </a:solidFill>
                <a:latin typeface="Calibri" panose="020F0502020204030204" charset="0"/>
                <a:ea typeface="宋体" panose="02010600030101010101" pitchFamily="2" charset="-122"/>
              </a:defRPr>
            </a:lvl3pPr>
            <a:lvl4pPr marL="1600200" indent="-228600">
              <a:defRPr sz="5800">
                <a:solidFill>
                  <a:schemeClr val="tx1"/>
                </a:solidFill>
                <a:latin typeface="Calibri" panose="020F0502020204030204" charset="0"/>
                <a:ea typeface="宋体" panose="02010600030101010101" pitchFamily="2" charset="-122"/>
              </a:defRPr>
            </a:lvl4pPr>
            <a:lvl5pPr marL="2057400" indent="-228600">
              <a:defRPr sz="5800">
                <a:solidFill>
                  <a:schemeClr val="tx1"/>
                </a:solidFill>
                <a:latin typeface="Calibri" panose="020F050202020403020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charset="0"/>
                <a:ea typeface="宋体" panose="02010600030101010101" pitchFamily="2" charset="-122"/>
              </a:defRPr>
            </a:lvl9pPr>
          </a:lstStyle>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请勿改变</a:t>
            </a:r>
            <a:r>
              <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PPT</a:t>
            </a: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页面尺寸大小；</a:t>
            </a:r>
            <a:endPar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请提交</a:t>
            </a:r>
            <a:r>
              <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1</a:t>
            </a: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页</a:t>
            </a:r>
            <a:r>
              <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PPT</a:t>
            </a: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，请勿增加页数</a:t>
            </a:r>
            <a:endPar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其余内容和样式可以自主修改</a:t>
            </a:r>
            <a:endParaRPr kumimoji="0" lang="en-US" altLang="zh-CN" sz="14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正式展示文件请删除此提示</a:t>
            </a:r>
            <a:endPar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l" defTabSz="4314825" rtl="0" eaLnBrk="1" fontAlgn="base" latinLnBrk="0" hangingPunct="1">
              <a:lnSpc>
                <a:spcPct val="100000"/>
              </a:lnSpc>
              <a:spcBef>
                <a:spcPct val="0"/>
              </a:spcBef>
              <a:spcAft>
                <a:spcPct val="0"/>
              </a:spcAft>
              <a:buClrTx/>
              <a:buSzTx/>
              <a:buFontTx/>
              <a:buNone/>
              <a:defRPr/>
            </a:pPr>
            <a:endPar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WPS 演示</Application>
  <PresentationFormat>宽屏</PresentationFormat>
  <Paragraphs>23</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企业用户_209065069</cp:lastModifiedBy>
  <cp:revision>6</cp:revision>
  <dcterms:created xsi:type="dcterms:W3CDTF">2023-08-09T12:44:00Z</dcterms:created>
  <dcterms:modified xsi:type="dcterms:W3CDTF">2026-05-25T07:48:39Z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B1AAF5CC664542A09628374A22947D56_12</vt:lpwstr>
  </property>
</Properties>
</file>