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9BCB0-526D-42BE-AC18-A4A8D3AA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F7229C-86CE-4EEF-BE55-8396866AF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B91DAF-45DF-4D45-A782-9C181A63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97BCDF-0895-47DA-B918-E5705D5E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8E2EA9-B6B4-47C9-9469-CFA3D221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4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E2EF9-46C3-4DA9-B1B5-45D497AA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BDA12A-8F2D-4A60-A476-F6CA717F5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B926CD-5EF7-4419-BB10-AC8FD2E5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02630-C972-4A67-ABBC-06CF562A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353BAD-CCA0-499B-B3BD-FB9225E3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2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E88C2D-EA02-4AB8-AAA6-CE0E324EB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3D5EC5-7CE3-4378-A217-B56E36C7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91FB7-7310-43FB-8872-06C18E63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5C3DF7-2436-47DB-947C-EED46446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0E6E5F-E47C-4388-ABE1-5BFBB883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A6C8B-31F3-456F-A9D5-8512F130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11E7EF-7E3C-47C9-9A21-BD42B2EC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676CC1-24AB-4D50-86E8-AE658EA5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E0E614-3460-467F-80F2-5A26B79B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DAFE7-2288-4F4F-B4ED-583EBE9E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2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27AB0-B96D-47D5-B77C-63B9FEE4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B08EE3-FA9D-4B2C-AB69-94EAFC12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A52CF7-8C47-4F89-9723-24EBC7E6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AFD11-B324-4156-9185-658FE290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59C82-1872-4796-A000-73884446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84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E1F77-8FC9-4B75-A82C-96601CBF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11F388-62CC-4FED-A66E-35B232EB5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305220-E4AE-47BB-B11C-E61635894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39C568-3E25-4283-B6B8-09184E88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58D2D1-FD7E-4354-B3FD-6FEF888D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30D432-06BA-4633-B879-57BC4C18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6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7EF78-82DD-4A4E-9BAB-3B7721E6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FDCB97-C817-4951-8517-B5FDFA03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25F85-5882-4A0A-8153-ED68F4534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B1BDD9-CCFD-4659-9ED4-7267C1BF7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5244F3-6E99-4B2B-B08C-B37F16407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A289F8-CF4A-46B0-B8B6-4F6534FA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6110BF-6D1B-4B76-90D8-8A11FEF8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98CFC9-A643-4987-A458-AE9E110A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AF916-C360-4CDC-87EF-2D197DEA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935A3A-98BC-4FF5-AE19-0493181D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6F4718-5086-45AD-A104-82C02A28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1FDBB6-9307-42B9-BE21-7E431937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4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821F83-E15C-4406-B89E-07956200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709600-55B3-4411-A957-229E9997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6741B6-92CC-4D30-9D7B-1A683AB1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76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49AF4-1AF2-4E91-B68D-0476BF8D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EF097-0448-4659-8F6F-E2E062F5A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6D4C40-2C05-4A9F-A2E5-78D75284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D171AC-C2A2-473B-8947-49037B72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F65E59-9AC4-4EA8-BEF6-C579CE85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3C2335-77EB-4EDB-B83E-430828B1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5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9D1E9-E8D2-4BC7-B942-618D5207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DED632-14E3-41F3-81FC-762590AD5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670B1F-2041-41C1-9116-6A34B6EC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957D55-37FB-4267-AC8D-7118F1B2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B1CAB1-AE29-4B05-B94B-1A7C87A4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45BEA4-ACA3-4046-900D-CD7076B7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81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808CB7-3066-4CC6-9FE6-B85F598D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67B21F-9A24-49DD-B7D3-7319B72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8D732B-791C-4381-B705-37D290E4B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B92A-92B9-4E2A-978E-6E7119A9C56D}" type="datetimeFigureOut">
              <a:rPr lang="zh-CN" altLang="en-US" smtClean="0"/>
              <a:t>2026-5-6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525CD1-70E5-4433-8E79-58BB17D16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288529-088C-40D4-A003-7CE8B7A13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0FB3-43AA-416A-9EDF-6F58F0B08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3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A084D-D0F1-4EB0-8B7F-BC5CCC068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7F63D6-2194-45F8-AAB8-67964A38C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05C936-F722-4913-BC49-41CEE166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CBD2E4C-EE76-434A-A595-DAB397038D97}"/>
              </a:ext>
            </a:extLst>
          </p:cNvPr>
          <p:cNvSpPr txBox="1"/>
          <p:nvPr/>
        </p:nvSpPr>
        <p:spPr>
          <a:xfrm>
            <a:off x="0" y="2001838"/>
            <a:ext cx="12192000" cy="213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发言讲题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424529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40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61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zhangyili910321@outlook.com</dc:creator>
  <cp:lastModifiedBy>zhangyili910321@outlook.com</cp:lastModifiedBy>
  <cp:revision>6</cp:revision>
  <dcterms:created xsi:type="dcterms:W3CDTF">2026-04-29T06:42:38Z</dcterms:created>
  <dcterms:modified xsi:type="dcterms:W3CDTF">2026-05-06T07:14:12Z</dcterms:modified>
</cp:coreProperties>
</file>