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8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94F97"/>
    <a:srgbClr val="154E98"/>
    <a:srgbClr val="0B61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4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56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2026/5/1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2026/5/1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2026/5/1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2026/5/1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2026/5/1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2026/5/1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2026/5/1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2026/5/1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2026/5/1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2026/5/1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2026/5/1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2026/5/1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idx="4294967295"/>
          </p:nvPr>
        </p:nvSpPr>
        <p:spPr>
          <a:xfrm>
            <a:off x="1524000" y="2015411"/>
            <a:ext cx="9144000" cy="1494551"/>
          </a:xfrm>
        </p:spPr>
        <p:txBody>
          <a:bodyPr>
            <a:normAutofit/>
          </a:bodyPr>
          <a:lstStyle/>
          <a:p>
            <a:pPr algn="ctr"/>
            <a:endParaRPr lang="zh-CN" altLang="en-US" sz="6600" b="1" dirty="0">
              <a:solidFill>
                <a:srgbClr val="154E98"/>
              </a:solidFill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165905"/>
          </a:xfrm>
        </p:spPr>
        <p:txBody>
          <a:bodyPr/>
          <a:lstStyle/>
          <a:p>
            <a:endParaRPr lang="zh-CN" altLang="en-US" b="1" dirty="0">
              <a:solidFill>
                <a:srgbClr val="194F97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宽屏</PresentationFormat>
  <Paragraphs>0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5" baseType="lpstr">
      <vt:lpstr>Arial</vt:lpstr>
      <vt:lpstr>Calibri</vt:lpstr>
      <vt:lpstr>WPS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18323</cp:lastModifiedBy>
  <cp:revision>11</cp:revision>
  <dcterms:created xsi:type="dcterms:W3CDTF">2023-08-09T12:44:00Z</dcterms:created>
  <dcterms:modified xsi:type="dcterms:W3CDTF">2026-05-01T13:37:54Z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2052-12.1.0.25225</vt:lpwstr>
  </property>
  <property fmtid="{D5CDD505-2E9C-101B-9397-08002B2CF9AE}" pid="3" name="ICV">
    <vt:lpwstr>CCB504737E78432A9742D0EE60FAC844_13</vt:lpwstr>
  </property>
</Properties>
</file>