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Lst>
  <p:sldSz cx="18722975" cy="33281938"/>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0483" userDrawn="1">
          <p15:clr>
            <a:srgbClr val="A4A3A4"/>
          </p15:clr>
        </p15:guide>
        <p15:guide id="2" pos="5897"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73" autoAdjust="0"/>
    <p:restoredTop sz="94660"/>
  </p:normalViewPr>
  <p:slideViewPr>
    <p:cSldViewPr snapToGrid="0" showGuides="1">
      <p:cViewPr>
        <p:scale>
          <a:sx n="60" d="100"/>
          <a:sy n="60" d="100"/>
        </p:scale>
        <p:origin x="1304" y="144"/>
      </p:cViewPr>
      <p:guideLst>
        <p:guide orient="horz" pos="10483"/>
        <p:guide pos="5897"/>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404223" y="5446838"/>
            <a:ext cx="15914529" cy="11587045"/>
          </a:xfrm>
        </p:spPr>
        <p:txBody>
          <a:bodyPr anchor="b"/>
          <a:lstStyle>
            <a:lvl1pPr algn="ctr">
              <a:defRPr sz="12286"/>
            </a:lvl1pPr>
          </a:lstStyle>
          <a:p>
            <a:r>
              <a:rPr lang="zh-CN" altLang="en-US"/>
              <a:t>单击此处编辑母版标题样式</a:t>
            </a:r>
            <a:endParaRPr lang="en-US" dirty="0"/>
          </a:p>
        </p:txBody>
      </p:sp>
      <p:sp>
        <p:nvSpPr>
          <p:cNvPr id="3" name="Subtitle 2"/>
          <p:cNvSpPr>
            <a:spLocks noGrp="1"/>
          </p:cNvSpPr>
          <p:nvPr>
            <p:ph type="subTitle" idx="1"/>
          </p:nvPr>
        </p:nvSpPr>
        <p:spPr>
          <a:xfrm>
            <a:off x="2340372" y="17480724"/>
            <a:ext cx="14042231" cy="8035428"/>
          </a:xfrm>
        </p:spPr>
        <p:txBody>
          <a:bodyPr/>
          <a:lstStyle>
            <a:lvl1pPr marL="0" indent="0" algn="ctr">
              <a:buNone/>
              <a:defRPr sz="4914"/>
            </a:lvl1pPr>
            <a:lvl2pPr marL="936163" indent="0" algn="ctr">
              <a:buNone/>
              <a:defRPr sz="4095"/>
            </a:lvl2pPr>
            <a:lvl3pPr marL="1872325" indent="0" algn="ctr">
              <a:buNone/>
              <a:defRPr sz="3686"/>
            </a:lvl3pPr>
            <a:lvl4pPr marL="2808488" indent="0" algn="ctr">
              <a:buNone/>
              <a:defRPr sz="3276"/>
            </a:lvl4pPr>
            <a:lvl5pPr marL="3744651" indent="0" algn="ctr">
              <a:buNone/>
              <a:defRPr sz="3276"/>
            </a:lvl5pPr>
            <a:lvl6pPr marL="4680814" indent="0" algn="ctr">
              <a:buNone/>
              <a:defRPr sz="3276"/>
            </a:lvl6pPr>
            <a:lvl7pPr marL="5616976" indent="0" algn="ctr">
              <a:buNone/>
              <a:defRPr sz="3276"/>
            </a:lvl7pPr>
            <a:lvl8pPr marL="6553139" indent="0" algn="ctr">
              <a:buNone/>
              <a:defRPr sz="3276"/>
            </a:lvl8pPr>
            <a:lvl9pPr marL="7489302" indent="0" algn="ctr">
              <a:buNone/>
              <a:defRPr sz="3276"/>
            </a:lvl9pPr>
          </a:lstStyle>
          <a:p>
            <a:r>
              <a:rPr lang="zh-CN" altLang="en-US"/>
              <a:t>单击此处编辑母版副标题样式</a:t>
            </a:r>
            <a:endParaRPr lang="en-US" dirty="0"/>
          </a:p>
        </p:txBody>
      </p:sp>
      <p:sp>
        <p:nvSpPr>
          <p:cNvPr id="4" name="Date Placeholder 3"/>
          <p:cNvSpPr>
            <a:spLocks noGrp="1"/>
          </p:cNvSpPr>
          <p:nvPr>
            <p:ph type="dt" sz="half" idx="10"/>
          </p:nvPr>
        </p:nvSpPr>
        <p:spPr/>
        <p:txBody>
          <a:bodyPr/>
          <a:lstStyle/>
          <a:p>
            <a:fld id="{D997B5FA-0921-464F-AAE1-844C04324D75}" type="datetimeFigureOut">
              <a:rPr lang="zh-CN" altLang="en-US" smtClean="0"/>
              <a:t>2026/4/23</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565CE74E-AB26-4998-AD42-012C4C1AD076}" type="slidenum">
              <a:rPr lang="zh-CN" altLang="en-US" smtClean="0"/>
              <a:t>‹#›</a:t>
            </a:fld>
            <a:endParaRPr lang="zh-CN" altLang="en-US"/>
          </a:p>
        </p:txBody>
      </p:sp>
    </p:spTree>
    <p:extLst>
      <p:ext uri="{BB962C8B-B14F-4D97-AF65-F5344CB8AC3E}">
        <p14:creationId xmlns:p14="http://schemas.microsoft.com/office/powerpoint/2010/main" val="17347033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idx="1"/>
          </p:nvPr>
        </p:nvSpPr>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Date Placeholder 3"/>
          <p:cNvSpPr>
            <a:spLocks noGrp="1"/>
          </p:cNvSpPr>
          <p:nvPr>
            <p:ph type="dt" sz="half" idx="10"/>
          </p:nvPr>
        </p:nvSpPr>
        <p:spPr/>
        <p:txBody>
          <a:bodyPr/>
          <a:lstStyle/>
          <a:p>
            <a:fld id="{D997B5FA-0921-464F-AAE1-844C04324D75}" type="datetimeFigureOut">
              <a:rPr lang="zh-CN" altLang="en-US" smtClean="0"/>
              <a:t>2026/4/23</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565CE74E-AB26-4998-AD42-012C4C1AD076}" type="slidenum">
              <a:rPr lang="zh-CN" altLang="en-US" smtClean="0"/>
              <a:t>‹#›</a:t>
            </a:fld>
            <a:endParaRPr lang="zh-CN" altLang="en-US"/>
          </a:p>
        </p:txBody>
      </p:sp>
    </p:spTree>
    <p:extLst>
      <p:ext uri="{BB962C8B-B14F-4D97-AF65-F5344CB8AC3E}">
        <p14:creationId xmlns:p14="http://schemas.microsoft.com/office/powerpoint/2010/main" val="3211344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1277454" y="8297382"/>
            <a:ext cx="16148566" cy="13844359"/>
          </a:xfrm>
        </p:spPr>
        <p:txBody>
          <a:bodyPr anchor="b"/>
          <a:lstStyle>
            <a:lvl1pPr>
              <a:defRPr sz="12286"/>
            </a:lvl1pPr>
          </a:lstStyle>
          <a:p>
            <a:r>
              <a:rPr lang="zh-CN" altLang="en-US"/>
              <a:t>单击此处编辑母版标题样式</a:t>
            </a:r>
            <a:endParaRPr lang="en-US" dirty="0"/>
          </a:p>
        </p:txBody>
      </p:sp>
      <p:sp>
        <p:nvSpPr>
          <p:cNvPr id="3" name="Text Placeholder 2"/>
          <p:cNvSpPr>
            <a:spLocks noGrp="1"/>
          </p:cNvSpPr>
          <p:nvPr>
            <p:ph type="body" idx="1"/>
          </p:nvPr>
        </p:nvSpPr>
        <p:spPr>
          <a:xfrm>
            <a:off x="1277454" y="22272714"/>
            <a:ext cx="16148566" cy="7280422"/>
          </a:xfrm>
        </p:spPr>
        <p:txBody>
          <a:bodyPr/>
          <a:lstStyle>
            <a:lvl1pPr marL="0" indent="0">
              <a:buNone/>
              <a:defRPr sz="4914">
                <a:solidFill>
                  <a:schemeClr val="tx1"/>
                </a:solidFill>
              </a:defRPr>
            </a:lvl1pPr>
            <a:lvl2pPr marL="936163" indent="0">
              <a:buNone/>
              <a:defRPr sz="4095">
                <a:solidFill>
                  <a:schemeClr val="tx1">
                    <a:tint val="75000"/>
                  </a:schemeClr>
                </a:solidFill>
              </a:defRPr>
            </a:lvl2pPr>
            <a:lvl3pPr marL="1872325" indent="0">
              <a:buNone/>
              <a:defRPr sz="3686">
                <a:solidFill>
                  <a:schemeClr val="tx1">
                    <a:tint val="75000"/>
                  </a:schemeClr>
                </a:solidFill>
              </a:defRPr>
            </a:lvl3pPr>
            <a:lvl4pPr marL="2808488" indent="0">
              <a:buNone/>
              <a:defRPr sz="3276">
                <a:solidFill>
                  <a:schemeClr val="tx1">
                    <a:tint val="75000"/>
                  </a:schemeClr>
                </a:solidFill>
              </a:defRPr>
            </a:lvl4pPr>
            <a:lvl5pPr marL="3744651" indent="0">
              <a:buNone/>
              <a:defRPr sz="3276">
                <a:solidFill>
                  <a:schemeClr val="tx1">
                    <a:tint val="75000"/>
                  </a:schemeClr>
                </a:solidFill>
              </a:defRPr>
            </a:lvl5pPr>
            <a:lvl6pPr marL="4680814" indent="0">
              <a:buNone/>
              <a:defRPr sz="3276">
                <a:solidFill>
                  <a:schemeClr val="tx1">
                    <a:tint val="75000"/>
                  </a:schemeClr>
                </a:solidFill>
              </a:defRPr>
            </a:lvl6pPr>
            <a:lvl7pPr marL="5616976" indent="0">
              <a:buNone/>
              <a:defRPr sz="3276">
                <a:solidFill>
                  <a:schemeClr val="tx1">
                    <a:tint val="75000"/>
                  </a:schemeClr>
                </a:solidFill>
              </a:defRPr>
            </a:lvl7pPr>
            <a:lvl8pPr marL="6553139" indent="0">
              <a:buNone/>
              <a:defRPr sz="3276">
                <a:solidFill>
                  <a:schemeClr val="tx1">
                    <a:tint val="75000"/>
                  </a:schemeClr>
                </a:solidFill>
              </a:defRPr>
            </a:lvl8pPr>
            <a:lvl9pPr marL="7489302" indent="0">
              <a:buNone/>
              <a:defRPr sz="3276">
                <a:solidFill>
                  <a:schemeClr val="tx1">
                    <a:tint val="75000"/>
                  </a:schemeClr>
                </a:solidFill>
              </a:defRPr>
            </a:lvl9pPr>
          </a:lstStyle>
          <a:p>
            <a:pPr lvl="0"/>
            <a:r>
              <a:rPr lang="zh-CN" altLang="en-US"/>
              <a:t>单击此处编辑母版文本样式</a:t>
            </a:r>
          </a:p>
        </p:txBody>
      </p:sp>
      <p:sp>
        <p:nvSpPr>
          <p:cNvPr id="4" name="Date Placeholder 3"/>
          <p:cNvSpPr>
            <a:spLocks noGrp="1"/>
          </p:cNvSpPr>
          <p:nvPr>
            <p:ph type="dt" sz="half" idx="10"/>
          </p:nvPr>
        </p:nvSpPr>
        <p:spPr/>
        <p:txBody>
          <a:bodyPr/>
          <a:lstStyle/>
          <a:p>
            <a:fld id="{D997B5FA-0921-464F-AAE1-844C04324D75}" type="datetimeFigureOut">
              <a:rPr lang="zh-CN" altLang="en-US" smtClean="0"/>
              <a:t>2026/4/23</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565CE74E-AB26-4998-AD42-012C4C1AD076}" type="slidenum">
              <a:rPr lang="zh-CN" altLang="en-US" smtClean="0"/>
              <a:t>‹#›</a:t>
            </a:fld>
            <a:endParaRPr lang="zh-CN" altLang="en-US"/>
          </a:p>
        </p:txBody>
      </p:sp>
    </p:spTree>
    <p:extLst>
      <p:ext uri="{BB962C8B-B14F-4D97-AF65-F5344CB8AC3E}">
        <p14:creationId xmlns:p14="http://schemas.microsoft.com/office/powerpoint/2010/main" val="10670611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sz="half" idx="1"/>
          </p:nvPr>
        </p:nvSpPr>
        <p:spPr>
          <a:xfrm>
            <a:off x="1287205" y="8859775"/>
            <a:ext cx="7957264" cy="21117084"/>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Content Placeholder 3"/>
          <p:cNvSpPr>
            <a:spLocks noGrp="1"/>
          </p:cNvSpPr>
          <p:nvPr>
            <p:ph sz="half" idx="2"/>
          </p:nvPr>
        </p:nvSpPr>
        <p:spPr>
          <a:xfrm>
            <a:off x="9478506" y="8859775"/>
            <a:ext cx="7957264" cy="21117084"/>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5" name="Date Placeholder 4"/>
          <p:cNvSpPr>
            <a:spLocks noGrp="1"/>
          </p:cNvSpPr>
          <p:nvPr>
            <p:ph type="dt" sz="half" idx="10"/>
          </p:nvPr>
        </p:nvSpPr>
        <p:spPr/>
        <p:txBody>
          <a:bodyPr/>
          <a:lstStyle/>
          <a:p>
            <a:fld id="{D997B5FA-0921-464F-AAE1-844C04324D75}" type="datetimeFigureOut">
              <a:rPr lang="zh-CN" altLang="en-US" smtClean="0"/>
              <a:t>2026/4/23</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565CE74E-AB26-4998-AD42-012C4C1AD076}" type="slidenum">
              <a:rPr lang="zh-CN" altLang="en-US" smtClean="0"/>
              <a:t>‹#›</a:t>
            </a:fld>
            <a:endParaRPr lang="zh-CN" altLang="en-US"/>
          </a:p>
        </p:txBody>
      </p:sp>
    </p:spTree>
    <p:extLst>
      <p:ext uri="{BB962C8B-B14F-4D97-AF65-F5344CB8AC3E}">
        <p14:creationId xmlns:p14="http://schemas.microsoft.com/office/powerpoint/2010/main" val="39445808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1289643" y="1771962"/>
            <a:ext cx="16148566" cy="6432970"/>
          </a:xfrm>
        </p:spPr>
        <p:txBody>
          <a:bodyPr/>
          <a:lstStyle/>
          <a:p>
            <a:r>
              <a:rPr lang="zh-CN" altLang="en-US"/>
              <a:t>单击此处编辑母版标题样式</a:t>
            </a:r>
            <a:endParaRPr lang="en-US" dirty="0"/>
          </a:p>
        </p:txBody>
      </p:sp>
      <p:sp>
        <p:nvSpPr>
          <p:cNvPr id="3" name="Text Placeholder 2"/>
          <p:cNvSpPr>
            <a:spLocks noGrp="1"/>
          </p:cNvSpPr>
          <p:nvPr>
            <p:ph type="body" idx="1"/>
          </p:nvPr>
        </p:nvSpPr>
        <p:spPr>
          <a:xfrm>
            <a:off x="1289645" y="8158700"/>
            <a:ext cx="7920695" cy="3998453"/>
          </a:xfrm>
        </p:spPr>
        <p:txBody>
          <a:bodyPr anchor="b"/>
          <a:lstStyle>
            <a:lvl1pPr marL="0" indent="0">
              <a:buNone/>
              <a:defRPr sz="4914" b="1"/>
            </a:lvl1pPr>
            <a:lvl2pPr marL="936163" indent="0">
              <a:buNone/>
              <a:defRPr sz="4095" b="1"/>
            </a:lvl2pPr>
            <a:lvl3pPr marL="1872325" indent="0">
              <a:buNone/>
              <a:defRPr sz="3686" b="1"/>
            </a:lvl3pPr>
            <a:lvl4pPr marL="2808488" indent="0">
              <a:buNone/>
              <a:defRPr sz="3276" b="1"/>
            </a:lvl4pPr>
            <a:lvl5pPr marL="3744651" indent="0">
              <a:buNone/>
              <a:defRPr sz="3276" b="1"/>
            </a:lvl5pPr>
            <a:lvl6pPr marL="4680814" indent="0">
              <a:buNone/>
              <a:defRPr sz="3276" b="1"/>
            </a:lvl6pPr>
            <a:lvl7pPr marL="5616976" indent="0">
              <a:buNone/>
              <a:defRPr sz="3276" b="1"/>
            </a:lvl7pPr>
            <a:lvl8pPr marL="6553139" indent="0">
              <a:buNone/>
              <a:defRPr sz="3276" b="1"/>
            </a:lvl8pPr>
            <a:lvl9pPr marL="7489302" indent="0">
              <a:buNone/>
              <a:defRPr sz="3276" b="1"/>
            </a:lvl9pPr>
          </a:lstStyle>
          <a:p>
            <a:pPr lvl="0"/>
            <a:r>
              <a:rPr lang="zh-CN" altLang="en-US"/>
              <a:t>单击此处编辑母版文本样式</a:t>
            </a:r>
          </a:p>
        </p:txBody>
      </p:sp>
      <p:sp>
        <p:nvSpPr>
          <p:cNvPr id="4" name="Content Placeholder 3"/>
          <p:cNvSpPr>
            <a:spLocks noGrp="1"/>
          </p:cNvSpPr>
          <p:nvPr>
            <p:ph sz="half" idx="2"/>
          </p:nvPr>
        </p:nvSpPr>
        <p:spPr>
          <a:xfrm>
            <a:off x="1289645" y="12157152"/>
            <a:ext cx="7920695" cy="17881340"/>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5" name="Text Placeholder 4"/>
          <p:cNvSpPr>
            <a:spLocks noGrp="1"/>
          </p:cNvSpPr>
          <p:nvPr>
            <p:ph type="body" sz="quarter" idx="3"/>
          </p:nvPr>
        </p:nvSpPr>
        <p:spPr>
          <a:xfrm>
            <a:off x="9478507" y="8158700"/>
            <a:ext cx="7959703" cy="3998453"/>
          </a:xfrm>
        </p:spPr>
        <p:txBody>
          <a:bodyPr anchor="b"/>
          <a:lstStyle>
            <a:lvl1pPr marL="0" indent="0">
              <a:buNone/>
              <a:defRPr sz="4914" b="1"/>
            </a:lvl1pPr>
            <a:lvl2pPr marL="936163" indent="0">
              <a:buNone/>
              <a:defRPr sz="4095" b="1"/>
            </a:lvl2pPr>
            <a:lvl3pPr marL="1872325" indent="0">
              <a:buNone/>
              <a:defRPr sz="3686" b="1"/>
            </a:lvl3pPr>
            <a:lvl4pPr marL="2808488" indent="0">
              <a:buNone/>
              <a:defRPr sz="3276" b="1"/>
            </a:lvl4pPr>
            <a:lvl5pPr marL="3744651" indent="0">
              <a:buNone/>
              <a:defRPr sz="3276" b="1"/>
            </a:lvl5pPr>
            <a:lvl6pPr marL="4680814" indent="0">
              <a:buNone/>
              <a:defRPr sz="3276" b="1"/>
            </a:lvl6pPr>
            <a:lvl7pPr marL="5616976" indent="0">
              <a:buNone/>
              <a:defRPr sz="3276" b="1"/>
            </a:lvl7pPr>
            <a:lvl8pPr marL="6553139" indent="0">
              <a:buNone/>
              <a:defRPr sz="3276" b="1"/>
            </a:lvl8pPr>
            <a:lvl9pPr marL="7489302" indent="0">
              <a:buNone/>
              <a:defRPr sz="3276" b="1"/>
            </a:lvl9pPr>
          </a:lstStyle>
          <a:p>
            <a:pPr lvl="0"/>
            <a:r>
              <a:rPr lang="zh-CN" altLang="en-US"/>
              <a:t>单击此处编辑母版文本样式</a:t>
            </a:r>
          </a:p>
        </p:txBody>
      </p:sp>
      <p:sp>
        <p:nvSpPr>
          <p:cNvPr id="6" name="Content Placeholder 5"/>
          <p:cNvSpPr>
            <a:spLocks noGrp="1"/>
          </p:cNvSpPr>
          <p:nvPr>
            <p:ph sz="quarter" idx="4"/>
          </p:nvPr>
        </p:nvSpPr>
        <p:spPr>
          <a:xfrm>
            <a:off x="9478507" y="12157152"/>
            <a:ext cx="7959703" cy="17881340"/>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7" name="Date Placeholder 6"/>
          <p:cNvSpPr>
            <a:spLocks noGrp="1"/>
          </p:cNvSpPr>
          <p:nvPr>
            <p:ph type="dt" sz="half" idx="10"/>
          </p:nvPr>
        </p:nvSpPr>
        <p:spPr/>
        <p:txBody>
          <a:bodyPr/>
          <a:lstStyle/>
          <a:p>
            <a:fld id="{D997B5FA-0921-464F-AAE1-844C04324D75}" type="datetimeFigureOut">
              <a:rPr lang="zh-CN" altLang="en-US" smtClean="0"/>
              <a:t>2026/4/23</a:t>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565CE74E-AB26-4998-AD42-012C4C1AD076}" type="slidenum">
              <a:rPr lang="zh-CN" altLang="en-US" smtClean="0"/>
              <a:t>‹#›</a:t>
            </a:fld>
            <a:endParaRPr lang="zh-CN" altLang="en-US"/>
          </a:p>
        </p:txBody>
      </p:sp>
    </p:spTree>
    <p:extLst>
      <p:ext uri="{BB962C8B-B14F-4D97-AF65-F5344CB8AC3E}">
        <p14:creationId xmlns:p14="http://schemas.microsoft.com/office/powerpoint/2010/main" val="33886220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p:txBody>
          <a:bodyPr/>
          <a:lstStyle/>
          <a:p>
            <a:fld id="{D997B5FA-0921-464F-AAE1-844C04324D75}" type="datetimeFigureOut">
              <a:rPr lang="zh-CN" altLang="en-US" smtClean="0"/>
              <a:t>2026/4/23</a:t>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565CE74E-AB26-4998-AD42-012C4C1AD076}" type="slidenum">
              <a:rPr lang="zh-CN" altLang="en-US" smtClean="0"/>
              <a:t>‹#›</a:t>
            </a:fld>
            <a:endParaRPr lang="zh-CN" altLang="en-US"/>
          </a:p>
        </p:txBody>
      </p:sp>
    </p:spTree>
    <p:extLst>
      <p:ext uri="{BB962C8B-B14F-4D97-AF65-F5344CB8AC3E}">
        <p14:creationId xmlns:p14="http://schemas.microsoft.com/office/powerpoint/2010/main" val="37184160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997B5FA-0921-464F-AAE1-844C04324D75}" type="datetimeFigureOut">
              <a:rPr lang="zh-CN" altLang="en-US" smtClean="0"/>
              <a:t>2026/4/23</a:t>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565CE74E-AB26-4998-AD42-012C4C1AD076}" type="slidenum">
              <a:rPr lang="zh-CN" altLang="en-US" smtClean="0"/>
              <a:t>‹#›</a:t>
            </a:fld>
            <a:endParaRPr lang="zh-CN" altLang="en-US"/>
          </a:p>
        </p:txBody>
      </p:sp>
    </p:spTree>
    <p:extLst>
      <p:ext uri="{BB962C8B-B14F-4D97-AF65-F5344CB8AC3E}">
        <p14:creationId xmlns:p14="http://schemas.microsoft.com/office/powerpoint/2010/main" val="24433730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1289643" y="2218796"/>
            <a:ext cx="6038647" cy="7765786"/>
          </a:xfrm>
        </p:spPr>
        <p:txBody>
          <a:bodyPr anchor="b"/>
          <a:lstStyle>
            <a:lvl1pPr>
              <a:defRPr sz="6552"/>
            </a:lvl1pPr>
          </a:lstStyle>
          <a:p>
            <a:r>
              <a:rPr lang="zh-CN" altLang="en-US"/>
              <a:t>单击此处编辑母版标题样式</a:t>
            </a:r>
            <a:endParaRPr lang="en-US" dirty="0"/>
          </a:p>
        </p:txBody>
      </p:sp>
      <p:sp>
        <p:nvSpPr>
          <p:cNvPr id="3" name="Content Placeholder 2"/>
          <p:cNvSpPr>
            <a:spLocks noGrp="1"/>
          </p:cNvSpPr>
          <p:nvPr>
            <p:ph idx="1"/>
          </p:nvPr>
        </p:nvSpPr>
        <p:spPr>
          <a:xfrm>
            <a:off x="7959703" y="4791990"/>
            <a:ext cx="9478506" cy="23651748"/>
          </a:xfrm>
        </p:spPr>
        <p:txBody>
          <a:bodyPr/>
          <a:lstStyle>
            <a:lvl1pPr>
              <a:defRPr sz="6552"/>
            </a:lvl1pPr>
            <a:lvl2pPr>
              <a:defRPr sz="5733"/>
            </a:lvl2pPr>
            <a:lvl3pPr>
              <a:defRPr sz="4914"/>
            </a:lvl3pPr>
            <a:lvl4pPr>
              <a:defRPr sz="4095"/>
            </a:lvl4pPr>
            <a:lvl5pPr>
              <a:defRPr sz="4095"/>
            </a:lvl5pPr>
            <a:lvl6pPr>
              <a:defRPr sz="4095"/>
            </a:lvl6pPr>
            <a:lvl7pPr>
              <a:defRPr sz="4095"/>
            </a:lvl7pPr>
            <a:lvl8pPr>
              <a:defRPr sz="4095"/>
            </a:lvl8pPr>
            <a:lvl9pPr>
              <a:defRPr sz="4095"/>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Text Placeholder 3"/>
          <p:cNvSpPr>
            <a:spLocks noGrp="1"/>
          </p:cNvSpPr>
          <p:nvPr>
            <p:ph type="body" sz="half" idx="2"/>
          </p:nvPr>
        </p:nvSpPr>
        <p:spPr>
          <a:xfrm>
            <a:off x="1289643" y="9984581"/>
            <a:ext cx="6038647" cy="18497672"/>
          </a:xfrm>
        </p:spPr>
        <p:txBody>
          <a:bodyPr/>
          <a:lstStyle>
            <a:lvl1pPr marL="0" indent="0">
              <a:buNone/>
              <a:defRPr sz="3276"/>
            </a:lvl1pPr>
            <a:lvl2pPr marL="936163" indent="0">
              <a:buNone/>
              <a:defRPr sz="2867"/>
            </a:lvl2pPr>
            <a:lvl3pPr marL="1872325" indent="0">
              <a:buNone/>
              <a:defRPr sz="2457"/>
            </a:lvl3pPr>
            <a:lvl4pPr marL="2808488" indent="0">
              <a:buNone/>
              <a:defRPr sz="2048"/>
            </a:lvl4pPr>
            <a:lvl5pPr marL="3744651" indent="0">
              <a:buNone/>
              <a:defRPr sz="2048"/>
            </a:lvl5pPr>
            <a:lvl6pPr marL="4680814" indent="0">
              <a:buNone/>
              <a:defRPr sz="2048"/>
            </a:lvl6pPr>
            <a:lvl7pPr marL="5616976" indent="0">
              <a:buNone/>
              <a:defRPr sz="2048"/>
            </a:lvl7pPr>
            <a:lvl8pPr marL="6553139" indent="0">
              <a:buNone/>
              <a:defRPr sz="2048"/>
            </a:lvl8pPr>
            <a:lvl9pPr marL="7489302" indent="0">
              <a:buNone/>
              <a:defRPr sz="2048"/>
            </a:lvl9pPr>
          </a:lstStyle>
          <a:p>
            <a:pPr lvl="0"/>
            <a:r>
              <a:rPr lang="zh-CN" altLang="en-US"/>
              <a:t>单击此处编辑母版文本样式</a:t>
            </a:r>
          </a:p>
        </p:txBody>
      </p:sp>
      <p:sp>
        <p:nvSpPr>
          <p:cNvPr id="5" name="Date Placeholder 4"/>
          <p:cNvSpPr>
            <a:spLocks noGrp="1"/>
          </p:cNvSpPr>
          <p:nvPr>
            <p:ph type="dt" sz="half" idx="10"/>
          </p:nvPr>
        </p:nvSpPr>
        <p:spPr/>
        <p:txBody>
          <a:bodyPr/>
          <a:lstStyle/>
          <a:p>
            <a:fld id="{D997B5FA-0921-464F-AAE1-844C04324D75}" type="datetimeFigureOut">
              <a:rPr lang="zh-CN" altLang="en-US" smtClean="0"/>
              <a:t>2026/4/23</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565CE74E-AB26-4998-AD42-012C4C1AD076}" type="slidenum">
              <a:rPr lang="zh-CN" altLang="en-US" smtClean="0"/>
              <a:t>‹#›</a:t>
            </a:fld>
            <a:endParaRPr lang="zh-CN" altLang="en-US"/>
          </a:p>
        </p:txBody>
      </p:sp>
    </p:spTree>
    <p:extLst>
      <p:ext uri="{BB962C8B-B14F-4D97-AF65-F5344CB8AC3E}">
        <p14:creationId xmlns:p14="http://schemas.microsoft.com/office/powerpoint/2010/main" val="36147308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1289643" y="2218796"/>
            <a:ext cx="6038647" cy="7765786"/>
          </a:xfrm>
        </p:spPr>
        <p:txBody>
          <a:bodyPr anchor="b"/>
          <a:lstStyle>
            <a:lvl1pPr>
              <a:defRPr sz="6552"/>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7959703" y="4791990"/>
            <a:ext cx="9478506" cy="23651748"/>
          </a:xfrm>
        </p:spPr>
        <p:txBody>
          <a:bodyPr anchor="t"/>
          <a:lstStyle>
            <a:lvl1pPr marL="0" indent="0">
              <a:buNone/>
              <a:defRPr sz="6552"/>
            </a:lvl1pPr>
            <a:lvl2pPr marL="936163" indent="0">
              <a:buNone/>
              <a:defRPr sz="5733"/>
            </a:lvl2pPr>
            <a:lvl3pPr marL="1872325" indent="0">
              <a:buNone/>
              <a:defRPr sz="4914"/>
            </a:lvl3pPr>
            <a:lvl4pPr marL="2808488" indent="0">
              <a:buNone/>
              <a:defRPr sz="4095"/>
            </a:lvl4pPr>
            <a:lvl5pPr marL="3744651" indent="0">
              <a:buNone/>
              <a:defRPr sz="4095"/>
            </a:lvl5pPr>
            <a:lvl6pPr marL="4680814" indent="0">
              <a:buNone/>
              <a:defRPr sz="4095"/>
            </a:lvl6pPr>
            <a:lvl7pPr marL="5616976" indent="0">
              <a:buNone/>
              <a:defRPr sz="4095"/>
            </a:lvl7pPr>
            <a:lvl8pPr marL="6553139" indent="0">
              <a:buNone/>
              <a:defRPr sz="4095"/>
            </a:lvl8pPr>
            <a:lvl9pPr marL="7489302" indent="0">
              <a:buNone/>
              <a:defRPr sz="4095"/>
            </a:lvl9pPr>
          </a:lstStyle>
          <a:p>
            <a:r>
              <a:rPr lang="zh-CN" altLang="en-US"/>
              <a:t>单击图标添加图片</a:t>
            </a:r>
            <a:endParaRPr lang="en-US" dirty="0"/>
          </a:p>
        </p:txBody>
      </p:sp>
      <p:sp>
        <p:nvSpPr>
          <p:cNvPr id="4" name="Text Placeholder 3"/>
          <p:cNvSpPr>
            <a:spLocks noGrp="1"/>
          </p:cNvSpPr>
          <p:nvPr>
            <p:ph type="body" sz="half" idx="2"/>
          </p:nvPr>
        </p:nvSpPr>
        <p:spPr>
          <a:xfrm>
            <a:off x="1289643" y="9984581"/>
            <a:ext cx="6038647" cy="18497672"/>
          </a:xfrm>
        </p:spPr>
        <p:txBody>
          <a:bodyPr/>
          <a:lstStyle>
            <a:lvl1pPr marL="0" indent="0">
              <a:buNone/>
              <a:defRPr sz="3276"/>
            </a:lvl1pPr>
            <a:lvl2pPr marL="936163" indent="0">
              <a:buNone/>
              <a:defRPr sz="2867"/>
            </a:lvl2pPr>
            <a:lvl3pPr marL="1872325" indent="0">
              <a:buNone/>
              <a:defRPr sz="2457"/>
            </a:lvl3pPr>
            <a:lvl4pPr marL="2808488" indent="0">
              <a:buNone/>
              <a:defRPr sz="2048"/>
            </a:lvl4pPr>
            <a:lvl5pPr marL="3744651" indent="0">
              <a:buNone/>
              <a:defRPr sz="2048"/>
            </a:lvl5pPr>
            <a:lvl6pPr marL="4680814" indent="0">
              <a:buNone/>
              <a:defRPr sz="2048"/>
            </a:lvl6pPr>
            <a:lvl7pPr marL="5616976" indent="0">
              <a:buNone/>
              <a:defRPr sz="2048"/>
            </a:lvl7pPr>
            <a:lvl8pPr marL="6553139" indent="0">
              <a:buNone/>
              <a:defRPr sz="2048"/>
            </a:lvl8pPr>
            <a:lvl9pPr marL="7489302" indent="0">
              <a:buNone/>
              <a:defRPr sz="2048"/>
            </a:lvl9pPr>
          </a:lstStyle>
          <a:p>
            <a:pPr lvl="0"/>
            <a:r>
              <a:rPr lang="zh-CN" altLang="en-US"/>
              <a:t>单击此处编辑母版文本样式</a:t>
            </a:r>
          </a:p>
        </p:txBody>
      </p:sp>
      <p:sp>
        <p:nvSpPr>
          <p:cNvPr id="5" name="Date Placeholder 4"/>
          <p:cNvSpPr>
            <a:spLocks noGrp="1"/>
          </p:cNvSpPr>
          <p:nvPr>
            <p:ph type="dt" sz="half" idx="10"/>
          </p:nvPr>
        </p:nvSpPr>
        <p:spPr/>
        <p:txBody>
          <a:bodyPr/>
          <a:lstStyle/>
          <a:p>
            <a:fld id="{D997B5FA-0921-464F-AAE1-844C04324D75}" type="datetimeFigureOut">
              <a:rPr lang="zh-CN" altLang="en-US" smtClean="0"/>
              <a:t>2026/4/23</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565CE74E-AB26-4998-AD42-012C4C1AD076}" type="slidenum">
              <a:rPr lang="zh-CN" altLang="en-US" smtClean="0"/>
              <a:t>‹#›</a:t>
            </a:fld>
            <a:endParaRPr lang="zh-CN" altLang="en-US"/>
          </a:p>
        </p:txBody>
      </p:sp>
    </p:spTree>
    <p:extLst>
      <p:ext uri="{BB962C8B-B14F-4D97-AF65-F5344CB8AC3E}">
        <p14:creationId xmlns:p14="http://schemas.microsoft.com/office/powerpoint/2010/main" val="36404368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Date Placeholder 3"/>
          <p:cNvSpPr>
            <a:spLocks noGrp="1"/>
          </p:cNvSpPr>
          <p:nvPr>
            <p:ph type="dt" sz="half" idx="10"/>
          </p:nvPr>
        </p:nvSpPr>
        <p:spPr/>
        <p:txBody>
          <a:bodyPr/>
          <a:lstStyle/>
          <a:p>
            <a:fld id="{D997B5FA-0921-464F-AAE1-844C04324D75}" type="datetimeFigureOut">
              <a:rPr lang="zh-CN" altLang="en-US" smtClean="0"/>
              <a:t>2026/4/23</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565CE74E-AB26-4998-AD42-012C4C1AD076}" type="slidenum">
              <a:rPr lang="zh-CN" altLang="en-US" smtClean="0"/>
              <a:t>‹#›</a:t>
            </a:fld>
            <a:endParaRPr lang="zh-CN" altLang="en-US"/>
          </a:p>
        </p:txBody>
      </p:sp>
    </p:spTree>
    <p:extLst>
      <p:ext uri="{BB962C8B-B14F-4D97-AF65-F5344CB8AC3E}">
        <p14:creationId xmlns:p14="http://schemas.microsoft.com/office/powerpoint/2010/main" val="12218672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3398630" y="1771955"/>
            <a:ext cx="4037141" cy="28204904"/>
          </a:xfr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1287206" y="1771955"/>
            <a:ext cx="11877387" cy="28204904"/>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Date Placeholder 3"/>
          <p:cNvSpPr>
            <a:spLocks noGrp="1"/>
          </p:cNvSpPr>
          <p:nvPr>
            <p:ph type="dt" sz="half" idx="10"/>
          </p:nvPr>
        </p:nvSpPr>
        <p:spPr/>
        <p:txBody>
          <a:bodyPr/>
          <a:lstStyle/>
          <a:p>
            <a:fld id="{D997B5FA-0921-464F-AAE1-844C04324D75}" type="datetimeFigureOut">
              <a:rPr lang="zh-CN" altLang="en-US" smtClean="0"/>
              <a:t>2026/4/23</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565CE74E-AB26-4998-AD42-012C4C1AD076}" type="slidenum">
              <a:rPr lang="zh-CN" altLang="en-US" smtClean="0"/>
              <a:t>‹#›</a:t>
            </a:fld>
            <a:endParaRPr lang="zh-CN" altLang="en-US"/>
          </a:p>
        </p:txBody>
      </p:sp>
    </p:spTree>
    <p:extLst>
      <p:ext uri="{BB962C8B-B14F-4D97-AF65-F5344CB8AC3E}">
        <p14:creationId xmlns:p14="http://schemas.microsoft.com/office/powerpoint/2010/main" val="8838187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287205" y="1771962"/>
            <a:ext cx="16148566" cy="6432970"/>
          </a:xfrm>
          <a:prstGeom prst="rect">
            <a:avLst/>
          </a:prstGeom>
        </p:spPr>
        <p:txBody>
          <a:bodyPr vert="horz" lIns="91440" tIns="45720" rIns="91440" bIns="45720" rtlCol="0" anchor="ctr">
            <a:norm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1287205" y="8859775"/>
            <a:ext cx="16148566" cy="21117084"/>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Date Placeholder 3"/>
          <p:cNvSpPr>
            <a:spLocks noGrp="1"/>
          </p:cNvSpPr>
          <p:nvPr>
            <p:ph type="dt" sz="half" idx="2"/>
          </p:nvPr>
        </p:nvSpPr>
        <p:spPr>
          <a:xfrm>
            <a:off x="1287205" y="30847433"/>
            <a:ext cx="4212669" cy="1771955"/>
          </a:xfrm>
          <a:prstGeom prst="rect">
            <a:avLst/>
          </a:prstGeom>
        </p:spPr>
        <p:txBody>
          <a:bodyPr vert="horz" lIns="91440" tIns="45720" rIns="91440" bIns="45720" rtlCol="0" anchor="ctr"/>
          <a:lstStyle>
            <a:lvl1pPr algn="l">
              <a:defRPr sz="2457">
                <a:solidFill>
                  <a:schemeClr val="tx1">
                    <a:tint val="75000"/>
                  </a:schemeClr>
                </a:solidFill>
              </a:defRPr>
            </a:lvl1pPr>
          </a:lstStyle>
          <a:p>
            <a:fld id="{D997B5FA-0921-464F-AAE1-844C04324D75}" type="datetimeFigureOut">
              <a:rPr lang="zh-CN" altLang="en-US" smtClean="0"/>
              <a:t>2026/4/23</a:t>
            </a:fld>
            <a:endParaRPr lang="zh-CN" altLang="en-US"/>
          </a:p>
        </p:txBody>
      </p:sp>
      <p:sp>
        <p:nvSpPr>
          <p:cNvPr id="5" name="Footer Placeholder 4"/>
          <p:cNvSpPr>
            <a:spLocks noGrp="1"/>
          </p:cNvSpPr>
          <p:nvPr>
            <p:ph type="ftr" sz="quarter" idx="3"/>
          </p:nvPr>
        </p:nvSpPr>
        <p:spPr>
          <a:xfrm>
            <a:off x="6201986" y="30847433"/>
            <a:ext cx="6319004" cy="1771955"/>
          </a:xfrm>
          <a:prstGeom prst="rect">
            <a:avLst/>
          </a:prstGeom>
        </p:spPr>
        <p:txBody>
          <a:bodyPr vert="horz" lIns="91440" tIns="45720" rIns="91440" bIns="45720" rtlCol="0" anchor="ctr"/>
          <a:lstStyle>
            <a:lvl1pPr algn="ctr">
              <a:defRPr sz="2457">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13223101" y="30847433"/>
            <a:ext cx="4212669" cy="1771955"/>
          </a:xfrm>
          <a:prstGeom prst="rect">
            <a:avLst/>
          </a:prstGeom>
        </p:spPr>
        <p:txBody>
          <a:bodyPr vert="horz" lIns="91440" tIns="45720" rIns="91440" bIns="45720" rtlCol="0" anchor="ctr"/>
          <a:lstStyle>
            <a:lvl1pPr algn="r">
              <a:defRPr sz="2457">
                <a:solidFill>
                  <a:schemeClr val="tx1">
                    <a:tint val="75000"/>
                  </a:schemeClr>
                </a:solidFill>
              </a:defRPr>
            </a:lvl1pPr>
          </a:lstStyle>
          <a:p>
            <a:fld id="{565CE74E-AB26-4998-AD42-012C4C1AD076}" type="slidenum">
              <a:rPr lang="zh-CN" altLang="en-US" smtClean="0"/>
              <a:t>‹#›</a:t>
            </a:fld>
            <a:endParaRPr lang="zh-CN" altLang="en-US"/>
          </a:p>
        </p:txBody>
      </p:sp>
    </p:spTree>
    <p:extLst>
      <p:ext uri="{BB962C8B-B14F-4D97-AF65-F5344CB8AC3E}">
        <p14:creationId xmlns:p14="http://schemas.microsoft.com/office/powerpoint/2010/main" val="267551403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1872325" rtl="0" eaLnBrk="1" latinLnBrk="0" hangingPunct="1">
        <a:lnSpc>
          <a:spcPct val="90000"/>
        </a:lnSpc>
        <a:spcBef>
          <a:spcPct val="0"/>
        </a:spcBef>
        <a:buNone/>
        <a:defRPr sz="9009" kern="1200">
          <a:solidFill>
            <a:schemeClr val="tx1"/>
          </a:solidFill>
          <a:latin typeface="+mj-lt"/>
          <a:ea typeface="+mj-ea"/>
          <a:cs typeface="+mj-cs"/>
        </a:defRPr>
      </a:lvl1pPr>
    </p:titleStyle>
    <p:bodyStyle>
      <a:lvl1pPr marL="468081" indent="-468081" algn="l" defTabSz="1872325" rtl="0" eaLnBrk="1" latinLnBrk="0" hangingPunct="1">
        <a:lnSpc>
          <a:spcPct val="90000"/>
        </a:lnSpc>
        <a:spcBef>
          <a:spcPts val="2048"/>
        </a:spcBef>
        <a:buFont typeface="Arial" panose="020B0604020202020204" pitchFamily="34" charset="0"/>
        <a:buChar char="•"/>
        <a:defRPr sz="5733" kern="1200">
          <a:solidFill>
            <a:schemeClr val="tx1"/>
          </a:solidFill>
          <a:latin typeface="+mn-lt"/>
          <a:ea typeface="+mn-ea"/>
          <a:cs typeface="+mn-cs"/>
        </a:defRPr>
      </a:lvl1pPr>
      <a:lvl2pPr marL="1404244" indent="-468081" algn="l" defTabSz="1872325" rtl="0" eaLnBrk="1" latinLnBrk="0" hangingPunct="1">
        <a:lnSpc>
          <a:spcPct val="90000"/>
        </a:lnSpc>
        <a:spcBef>
          <a:spcPts val="1024"/>
        </a:spcBef>
        <a:buFont typeface="Arial" panose="020B0604020202020204" pitchFamily="34" charset="0"/>
        <a:buChar char="•"/>
        <a:defRPr sz="4914" kern="1200">
          <a:solidFill>
            <a:schemeClr val="tx1"/>
          </a:solidFill>
          <a:latin typeface="+mn-lt"/>
          <a:ea typeface="+mn-ea"/>
          <a:cs typeface="+mn-cs"/>
        </a:defRPr>
      </a:lvl2pPr>
      <a:lvl3pPr marL="2340407" indent="-468081" algn="l" defTabSz="1872325" rtl="0" eaLnBrk="1" latinLnBrk="0" hangingPunct="1">
        <a:lnSpc>
          <a:spcPct val="90000"/>
        </a:lnSpc>
        <a:spcBef>
          <a:spcPts val="1024"/>
        </a:spcBef>
        <a:buFont typeface="Arial" panose="020B0604020202020204" pitchFamily="34" charset="0"/>
        <a:buChar char="•"/>
        <a:defRPr sz="4095" kern="1200">
          <a:solidFill>
            <a:schemeClr val="tx1"/>
          </a:solidFill>
          <a:latin typeface="+mn-lt"/>
          <a:ea typeface="+mn-ea"/>
          <a:cs typeface="+mn-cs"/>
        </a:defRPr>
      </a:lvl3pPr>
      <a:lvl4pPr marL="3276570" indent="-468081" algn="l" defTabSz="1872325" rtl="0" eaLnBrk="1" latinLnBrk="0" hangingPunct="1">
        <a:lnSpc>
          <a:spcPct val="90000"/>
        </a:lnSpc>
        <a:spcBef>
          <a:spcPts val="1024"/>
        </a:spcBef>
        <a:buFont typeface="Arial" panose="020B0604020202020204" pitchFamily="34" charset="0"/>
        <a:buChar char="•"/>
        <a:defRPr sz="3686" kern="1200">
          <a:solidFill>
            <a:schemeClr val="tx1"/>
          </a:solidFill>
          <a:latin typeface="+mn-lt"/>
          <a:ea typeface="+mn-ea"/>
          <a:cs typeface="+mn-cs"/>
        </a:defRPr>
      </a:lvl4pPr>
      <a:lvl5pPr marL="4212732" indent="-468081" algn="l" defTabSz="1872325" rtl="0" eaLnBrk="1" latinLnBrk="0" hangingPunct="1">
        <a:lnSpc>
          <a:spcPct val="90000"/>
        </a:lnSpc>
        <a:spcBef>
          <a:spcPts val="1024"/>
        </a:spcBef>
        <a:buFont typeface="Arial" panose="020B0604020202020204" pitchFamily="34" charset="0"/>
        <a:buChar char="•"/>
        <a:defRPr sz="3686" kern="1200">
          <a:solidFill>
            <a:schemeClr val="tx1"/>
          </a:solidFill>
          <a:latin typeface="+mn-lt"/>
          <a:ea typeface="+mn-ea"/>
          <a:cs typeface="+mn-cs"/>
        </a:defRPr>
      </a:lvl5pPr>
      <a:lvl6pPr marL="5148895" indent="-468081" algn="l" defTabSz="1872325" rtl="0" eaLnBrk="1" latinLnBrk="0" hangingPunct="1">
        <a:lnSpc>
          <a:spcPct val="90000"/>
        </a:lnSpc>
        <a:spcBef>
          <a:spcPts val="1024"/>
        </a:spcBef>
        <a:buFont typeface="Arial" panose="020B0604020202020204" pitchFamily="34" charset="0"/>
        <a:buChar char="•"/>
        <a:defRPr sz="3686" kern="1200">
          <a:solidFill>
            <a:schemeClr val="tx1"/>
          </a:solidFill>
          <a:latin typeface="+mn-lt"/>
          <a:ea typeface="+mn-ea"/>
          <a:cs typeface="+mn-cs"/>
        </a:defRPr>
      </a:lvl6pPr>
      <a:lvl7pPr marL="6085058" indent="-468081" algn="l" defTabSz="1872325" rtl="0" eaLnBrk="1" latinLnBrk="0" hangingPunct="1">
        <a:lnSpc>
          <a:spcPct val="90000"/>
        </a:lnSpc>
        <a:spcBef>
          <a:spcPts val="1024"/>
        </a:spcBef>
        <a:buFont typeface="Arial" panose="020B0604020202020204" pitchFamily="34" charset="0"/>
        <a:buChar char="•"/>
        <a:defRPr sz="3686" kern="1200">
          <a:solidFill>
            <a:schemeClr val="tx1"/>
          </a:solidFill>
          <a:latin typeface="+mn-lt"/>
          <a:ea typeface="+mn-ea"/>
          <a:cs typeface="+mn-cs"/>
        </a:defRPr>
      </a:lvl7pPr>
      <a:lvl8pPr marL="7021220" indent="-468081" algn="l" defTabSz="1872325" rtl="0" eaLnBrk="1" latinLnBrk="0" hangingPunct="1">
        <a:lnSpc>
          <a:spcPct val="90000"/>
        </a:lnSpc>
        <a:spcBef>
          <a:spcPts val="1024"/>
        </a:spcBef>
        <a:buFont typeface="Arial" panose="020B0604020202020204" pitchFamily="34" charset="0"/>
        <a:buChar char="•"/>
        <a:defRPr sz="3686" kern="1200">
          <a:solidFill>
            <a:schemeClr val="tx1"/>
          </a:solidFill>
          <a:latin typeface="+mn-lt"/>
          <a:ea typeface="+mn-ea"/>
          <a:cs typeface="+mn-cs"/>
        </a:defRPr>
      </a:lvl8pPr>
      <a:lvl9pPr marL="7957383" indent="-468081" algn="l" defTabSz="1872325" rtl="0" eaLnBrk="1" latinLnBrk="0" hangingPunct="1">
        <a:lnSpc>
          <a:spcPct val="90000"/>
        </a:lnSpc>
        <a:spcBef>
          <a:spcPts val="1024"/>
        </a:spcBef>
        <a:buFont typeface="Arial" panose="020B0604020202020204" pitchFamily="34" charset="0"/>
        <a:buChar char="•"/>
        <a:defRPr sz="3686" kern="1200">
          <a:solidFill>
            <a:schemeClr val="tx1"/>
          </a:solidFill>
          <a:latin typeface="+mn-lt"/>
          <a:ea typeface="+mn-ea"/>
          <a:cs typeface="+mn-cs"/>
        </a:defRPr>
      </a:lvl9pPr>
    </p:bodyStyle>
    <p:otherStyle>
      <a:defPPr>
        <a:defRPr lang="en-US"/>
      </a:defPPr>
      <a:lvl1pPr marL="0" algn="l" defTabSz="1872325" rtl="0" eaLnBrk="1" latinLnBrk="0" hangingPunct="1">
        <a:defRPr sz="3686" kern="1200">
          <a:solidFill>
            <a:schemeClr val="tx1"/>
          </a:solidFill>
          <a:latin typeface="+mn-lt"/>
          <a:ea typeface="+mn-ea"/>
          <a:cs typeface="+mn-cs"/>
        </a:defRPr>
      </a:lvl1pPr>
      <a:lvl2pPr marL="936163" algn="l" defTabSz="1872325" rtl="0" eaLnBrk="1" latinLnBrk="0" hangingPunct="1">
        <a:defRPr sz="3686" kern="1200">
          <a:solidFill>
            <a:schemeClr val="tx1"/>
          </a:solidFill>
          <a:latin typeface="+mn-lt"/>
          <a:ea typeface="+mn-ea"/>
          <a:cs typeface="+mn-cs"/>
        </a:defRPr>
      </a:lvl2pPr>
      <a:lvl3pPr marL="1872325" algn="l" defTabSz="1872325" rtl="0" eaLnBrk="1" latinLnBrk="0" hangingPunct="1">
        <a:defRPr sz="3686" kern="1200">
          <a:solidFill>
            <a:schemeClr val="tx1"/>
          </a:solidFill>
          <a:latin typeface="+mn-lt"/>
          <a:ea typeface="+mn-ea"/>
          <a:cs typeface="+mn-cs"/>
        </a:defRPr>
      </a:lvl3pPr>
      <a:lvl4pPr marL="2808488" algn="l" defTabSz="1872325" rtl="0" eaLnBrk="1" latinLnBrk="0" hangingPunct="1">
        <a:defRPr sz="3686" kern="1200">
          <a:solidFill>
            <a:schemeClr val="tx1"/>
          </a:solidFill>
          <a:latin typeface="+mn-lt"/>
          <a:ea typeface="+mn-ea"/>
          <a:cs typeface="+mn-cs"/>
        </a:defRPr>
      </a:lvl4pPr>
      <a:lvl5pPr marL="3744651" algn="l" defTabSz="1872325" rtl="0" eaLnBrk="1" latinLnBrk="0" hangingPunct="1">
        <a:defRPr sz="3686" kern="1200">
          <a:solidFill>
            <a:schemeClr val="tx1"/>
          </a:solidFill>
          <a:latin typeface="+mn-lt"/>
          <a:ea typeface="+mn-ea"/>
          <a:cs typeface="+mn-cs"/>
        </a:defRPr>
      </a:lvl5pPr>
      <a:lvl6pPr marL="4680814" algn="l" defTabSz="1872325" rtl="0" eaLnBrk="1" latinLnBrk="0" hangingPunct="1">
        <a:defRPr sz="3686" kern="1200">
          <a:solidFill>
            <a:schemeClr val="tx1"/>
          </a:solidFill>
          <a:latin typeface="+mn-lt"/>
          <a:ea typeface="+mn-ea"/>
          <a:cs typeface="+mn-cs"/>
        </a:defRPr>
      </a:lvl6pPr>
      <a:lvl7pPr marL="5616976" algn="l" defTabSz="1872325" rtl="0" eaLnBrk="1" latinLnBrk="0" hangingPunct="1">
        <a:defRPr sz="3686" kern="1200">
          <a:solidFill>
            <a:schemeClr val="tx1"/>
          </a:solidFill>
          <a:latin typeface="+mn-lt"/>
          <a:ea typeface="+mn-ea"/>
          <a:cs typeface="+mn-cs"/>
        </a:defRPr>
      </a:lvl7pPr>
      <a:lvl8pPr marL="6553139" algn="l" defTabSz="1872325" rtl="0" eaLnBrk="1" latinLnBrk="0" hangingPunct="1">
        <a:defRPr sz="3686" kern="1200">
          <a:solidFill>
            <a:schemeClr val="tx1"/>
          </a:solidFill>
          <a:latin typeface="+mn-lt"/>
          <a:ea typeface="+mn-ea"/>
          <a:cs typeface="+mn-cs"/>
        </a:defRPr>
      </a:lvl8pPr>
      <a:lvl9pPr marL="7489302" algn="l" defTabSz="1872325" rtl="0" eaLnBrk="1" latinLnBrk="0" hangingPunct="1">
        <a:defRPr sz="3686"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8" name="矩形 9">
            <a:extLst>
              <a:ext uri="{FF2B5EF4-FFF2-40B4-BE49-F238E27FC236}">
                <a16:creationId xmlns:a16="http://schemas.microsoft.com/office/drawing/2014/main" id="{AFA0317E-B4C1-C4EB-23C3-FBAF290B1C83}"/>
              </a:ext>
            </a:extLst>
          </p:cNvPr>
          <p:cNvSpPr>
            <a:spLocks noChangeArrowheads="1"/>
          </p:cNvSpPr>
          <p:nvPr/>
        </p:nvSpPr>
        <p:spPr bwMode="auto">
          <a:xfrm>
            <a:off x="1792779" y="3558383"/>
            <a:ext cx="15130462" cy="1476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50822" tIns="75411" rIns="150822" bIns="75411">
            <a:spAutoFit/>
          </a:bodyPr>
          <a:lstStyle>
            <a:lvl1pPr>
              <a:spcBef>
                <a:spcPct val="20000"/>
              </a:spcBef>
              <a:buFont typeface="Arial" panose="020B0604020202020204" pitchFamily="34" charset="0"/>
              <a:buChar char="•"/>
              <a:defRPr sz="104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90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78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65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6500">
                <a:solidFill>
                  <a:schemeClr val="tx1"/>
                </a:solidFill>
                <a:latin typeface="Calibri" panose="020F0502020204030204" pitchFamily="34" charset="0"/>
                <a:ea typeface="宋体" panose="02010600030101010101" pitchFamily="2" charset="-122"/>
              </a:defRPr>
            </a:lvl5pPr>
            <a:lvl6pPr marL="2514600" indent="-228600" defTabSz="2968625" eaLnBrk="0" fontAlgn="base" hangingPunct="0">
              <a:spcBef>
                <a:spcPct val="20000"/>
              </a:spcBef>
              <a:spcAft>
                <a:spcPct val="0"/>
              </a:spcAft>
              <a:buFont typeface="Arial" panose="020B0604020202020204" pitchFamily="34" charset="0"/>
              <a:buChar char="»"/>
              <a:defRPr sz="6500">
                <a:solidFill>
                  <a:schemeClr val="tx1"/>
                </a:solidFill>
                <a:latin typeface="Calibri" panose="020F0502020204030204" pitchFamily="34" charset="0"/>
                <a:ea typeface="宋体" panose="02010600030101010101" pitchFamily="2" charset="-122"/>
              </a:defRPr>
            </a:lvl6pPr>
            <a:lvl7pPr marL="2971800" indent="-228600" defTabSz="2968625" eaLnBrk="0" fontAlgn="base" hangingPunct="0">
              <a:spcBef>
                <a:spcPct val="20000"/>
              </a:spcBef>
              <a:spcAft>
                <a:spcPct val="0"/>
              </a:spcAft>
              <a:buFont typeface="Arial" panose="020B0604020202020204" pitchFamily="34" charset="0"/>
              <a:buChar char="»"/>
              <a:defRPr sz="6500">
                <a:solidFill>
                  <a:schemeClr val="tx1"/>
                </a:solidFill>
                <a:latin typeface="Calibri" panose="020F0502020204030204" pitchFamily="34" charset="0"/>
                <a:ea typeface="宋体" panose="02010600030101010101" pitchFamily="2" charset="-122"/>
              </a:defRPr>
            </a:lvl7pPr>
            <a:lvl8pPr marL="3429000" indent="-228600" defTabSz="2968625" eaLnBrk="0" fontAlgn="base" hangingPunct="0">
              <a:spcBef>
                <a:spcPct val="20000"/>
              </a:spcBef>
              <a:spcAft>
                <a:spcPct val="0"/>
              </a:spcAft>
              <a:buFont typeface="Arial" panose="020B0604020202020204" pitchFamily="34" charset="0"/>
              <a:buChar char="»"/>
              <a:defRPr sz="6500">
                <a:solidFill>
                  <a:schemeClr val="tx1"/>
                </a:solidFill>
                <a:latin typeface="Calibri" panose="020F0502020204030204" pitchFamily="34" charset="0"/>
                <a:ea typeface="宋体" panose="02010600030101010101" pitchFamily="2" charset="-122"/>
              </a:defRPr>
            </a:lvl8pPr>
            <a:lvl9pPr marL="3886200" indent="-228600" defTabSz="2968625" eaLnBrk="0" fontAlgn="base" hangingPunct="0">
              <a:spcBef>
                <a:spcPct val="20000"/>
              </a:spcBef>
              <a:spcAft>
                <a:spcPct val="0"/>
              </a:spcAft>
              <a:buFont typeface="Arial" panose="020B0604020202020204" pitchFamily="34" charset="0"/>
              <a:buChar char="»"/>
              <a:defRPr sz="6500">
                <a:solidFill>
                  <a:schemeClr val="tx1"/>
                </a:solidFill>
                <a:latin typeface="Calibri" panose="020F0502020204030204" pitchFamily="34" charset="0"/>
                <a:ea typeface="宋体" panose="02010600030101010101" pitchFamily="2" charset="-122"/>
              </a:defRPr>
            </a:lvl9pPr>
          </a:lstStyle>
          <a:p>
            <a:pPr algn="ctr" eaLnBrk="1" hangingPunct="1">
              <a:spcBef>
                <a:spcPct val="0"/>
              </a:spcBef>
              <a:buFontTx/>
              <a:buNone/>
            </a:pPr>
            <a:r>
              <a:rPr lang="zh-CN" altLang="en-US" sz="4000" b="1" dirty="0">
                <a:latin typeface="黑体" panose="02010609060101010101" pitchFamily="49" charset="-122"/>
                <a:ea typeface="黑体" panose="02010609060101010101" pitchFamily="49" charset="-122"/>
              </a:rPr>
              <a:t>中文题目采用黑体</a:t>
            </a:r>
            <a:r>
              <a:rPr lang="en-US" altLang="zh-CN" sz="4000" b="1" dirty="0">
                <a:latin typeface="黑体" panose="02010609060101010101" pitchFamily="49" charset="-122"/>
                <a:ea typeface="黑体" panose="02010609060101010101" pitchFamily="49" charset="-122"/>
              </a:rPr>
              <a:t>40</a:t>
            </a:r>
            <a:r>
              <a:rPr lang="zh-CN" altLang="en-US" sz="4000" b="1" dirty="0">
                <a:latin typeface="黑体" panose="02010609060101010101" pitchFamily="49" charset="-122"/>
                <a:ea typeface="黑体" panose="02010609060101010101" pitchFamily="49" charset="-122"/>
              </a:rPr>
              <a:t>号字体</a:t>
            </a:r>
            <a:endParaRPr lang="en-US" altLang="zh-CN" sz="4000" b="1" dirty="0">
              <a:latin typeface="黑体" panose="02010609060101010101" pitchFamily="49" charset="-122"/>
              <a:ea typeface="黑体" panose="02010609060101010101" pitchFamily="49" charset="-122"/>
            </a:endParaRPr>
          </a:p>
          <a:p>
            <a:pPr algn="ctr" eaLnBrk="1" hangingPunct="1">
              <a:spcBef>
                <a:spcPct val="0"/>
              </a:spcBef>
              <a:buFontTx/>
              <a:buNone/>
            </a:pPr>
            <a:r>
              <a:rPr lang="zh-CN" altLang="en-US" sz="2300" dirty="0"/>
              <a:t>单位：</a:t>
            </a:r>
            <a:r>
              <a:rPr lang="en-US" altLang="zh-CN" sz="2300" dirty="0"/>
              <a:t>23</a:t>
            </a:r>
            <a:r>
              <a:rPr lang="zh-CN" altLang="en-US" sz="2300" dirty="0"/>
              <a:t>号宋体</a:t>
            </a:r>
            <a:endParaRPr lang="en-US" altLang="zh-CN" sz="2300" dirty="0"/>
          </a:p>
          <a:p>
            <a:pPr algn="ctr" eaLnBrk="1" hangingPunct="1">
              <a:spcBef>
                <a:spcPct val="0"/>
              </a:spcBef>
              <a:buFont typeface="Arial" panose="020B0604020202020204" pitchFamily="34" charset="0"/>
              <a:buNone/>
            </a:pPr>
            <a:r>
              <a:rPr lang="zh-CN" altLang="en-US" sz="2300" dirty="0"/>
              <a:t>作者：</a:t>
            </a:r>
            <a:r>
              <a:rPr lang="en-US" altLang="zh-CN" sz="2300" dirty="0"/>
              <a:t>23</a:t>
            </a:r>
            <a:r>
              <a:rPr lang="zh-CN" altLang="en-US" sz="2300" dirty="0"/>
              <a:t>号宋体</a:t>
            </a:r>
            <a:endParaRPr lang="en-US" altLang="zh-CN" sz="2300" dirty="0"/>
          </a:p>
        </p:txBody>
      </p:sp>
      <p:sp>
        <p:nvSpPr>
          <p:cNvPr id="9" name="TextBox 11">
            <a:extLst>
              <a:ext uri="{FF2B5EF4-FFF2-40B4-BE49-F238E27FC236}">
                <a16:creationId xmlns:a16="http://schemas.microsoft.com/office/drawing/2014/main" id="{3266FE8B-5672-8F7B-1CCD-4F34B3BF0D48}"/>
              </a:ext>
            </a:extLst>
          </p:cNvPr>
          <p:cNvSpPr txBox="1">
            <a:spLocks noChangeArrowheads="1"/>
          </p:cNvSpPr>
          <p:nvPr/>
        </p:nvSpPr>
        <p:spPr bwMode="auto">
          <a:xfrm>
            <a:off x="1452038" y="5649774"/>
            <a:ext cx="15708980" cy="42849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50822" tIns="75411" rIns="150822" bIns="75411">
            <a:spAutoFit/>
          </a:bodyPr>
          <a:lstStyle>
            <a:lvl1pPr>
              <a:spcBef>
                <a:spcPct val="20000"/>
              </a:spcBef>
              <a:buFont typeface="Arial" panose="020B0604020202020204" pitchFamily="34" charset="0"/>
              <a:buChar char="•"/>
              <a:defRPr sz="104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90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78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65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6500">
                <a:solidFill>
                  <a:schemeClr val="tx1"/>
                </a:solidFill>
                <a:latin typeface="Calibri" panose="020F0502020204030204" pitchFamily="34" charset="0"/>
                <a:ea typeface="宋体" panose="02010600030101010101" pitchFamily="2" charset="-122"/>
              </a:defRPr>
            </a:lvl5pPr>
            <a:lvl6pPr marL="2514600" indent="-228600" defTabSz="2968625" eaLnBrk="0" fontAlgn="base" hangingPunct="0">
              <a:spcBef>
                <a:spcPct val="20000"/>
              </a:spcBef>
              <a:spcAft>
                <a:spcPct val="0"/>
              </a:spcAft>
              <a:buFont typeface="Arial" panose="020B0604020202020204" pitchFamily="34" charset="0"/>
              <a:buChar char="»"/>
              <a:defRPr sz="6500">
                <a:solidFill>
                  <a:schemeClr val="tx1"/>
                </a:solidFill>
                <a:latin typeface="Calibri" panose="020F0502020204030204" pitchFamily="34" charset="0"/>
                <a:ea typeface="宋体" panose="02010600030101010101" pitchFamily="2" charset="-122"/>
              </a:defRPr>
            </a:lvl6pPr>
            <a:lvl7pPr marL="2971800" indent="-228600" defTabSz="2968625" eaLnBrk="0" fontAlgn="base" hangingPunct="0">
              <a:spcBef>
                <a:spcPct val="20000"/>
              </a:spcBef>
              <a:spcAft>
                <a:spcPct val="0"/>
              </a:spcAft>
              <a:buFont typeface="Arial" panose="020B0604020202020204" pitchFamily="34" charset="0"/>
              <a:buChar char="»"/>
              <a:defRPr sz="6500">
                <a:solidFill>
                  <a:schemeClr val="tx1"/>
                </a:solidFill>
                <a:latin typeface="Calibri" panose="020F0502020204030204" pitchFamily="34" charset="0"/>
                <a:ea typeface="宋体" panose="02010600030101010101" pitchFamily="2" charset="-122"/>
              </a:defRPr>
            </a:lvl7pPr>
            <a:lvl8pPr marL="3429000" indent="-228600" defTabSz="2968625" eaLnBrk="0" fontAlgn="base" hangingPunct="0">
              <a:spcBef>
                <a:spcPct val="20000"/>
              </a:spcBef>
              <a:spcAft>
                <a:spcPct val="0"/>
              </a:spcAft>
              <a:buFont typeface="Arial" panose="020B0604020202020204" pitchFamily="34" charset="0"/>
              <a:buChar char="»"/>
              <a:defRPr sz="6500">
                <a:solidFill>
                  <a:schemeClr val="tx1"/>
                </a:solidFill>
                <a:latin typeface="Calibri" panose="020F0502020204030204" pitchFamily="34" charset="0"/>
                <a:ea typeface="宋体" panose="02010600030101010101" pitchFamily="2" charset="-122"/>
              </a:defRPr>
            </a:lvl8pPr>
            <a:lvl9pPr marL="3886200" indent="-228600" defTabSz="2968625" eaLnBrk="0" fontAlgn="base" hangingPunct="0">
              <a:spcBef>
                <a:spcPct val="20000"/>
              </a:spcBef>
              <a:spcAft>
                <a:spcPct val="0"/>
              </a:spcAft>
              <a:buFont typeface="Arial" panose="020B0604020202020204" pitchFamily="34" charset="0"/>
              <a:buChar char="»"/>
              <a:defRPr sz="6500">
                <a:solidFill>
                  <a:schemeClr val="tx1"/>
                </a:solidFill>
                <a:latin typeface="Calibri" panose="020F0502020204030204" pitchFamily="34" charset="0"/>
                <a:ea typeface="宋体" panose="02010600030101010101" pitchFamily="2" charset="-122"/>
              </a:defRPr>
            </a:lvl9pPr>
          </a:lstStyle>
          <a:p>
            <a:pPr eaLnBrk="1" hangingPunct="1">
              <a:lnSpc>
                <a:spcPct val="150000"/>
              </a:lnSpc>
              <a:spcBef>
                <a:spcPct val="0"/>
              </a:spcBef>
              <a:buNone/>
            </a:pPr>
            <a:r>
              <a:rPr lang="zh-CN" altLang="en-US" sz="2600" dirty="0"/>
              <a:t>         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陈文字内容文字内容文字内容文字内容文字内容文字内容文字内容文字内容文字内容文字内华文字内容文字内容文字内容文字内容文字内容文字内容文字内容文字内容文字内容文字内容文字内容文字内容文字内容文字内容文字内容文字内雷文字内容文字内容文字内文字内容文字内容文字内容文字内容文字内容文字内容文字内容文字内容文字内容文字内容文字内容文字内容。</a:t>
            </a:r>
            <a:endParaRPr lang="en-US" altLang="zh-CN" sz="2600" dirty="0"/>
          </a:p>
        </p:txBody>
      </p:sp>
      <p:sp>
        <p:nvSpPr>
          <p:cNvPr id="12" name="文本框 2">
            <a:extLst>
              <a:ext uri="{FF2B5EF4-FFF2-40B4-BE49-F238E27FC236}">
                <a16:creationId xmlns:a16="http://schemas.microsoft.com/office/drawing/2014/main" id="{80A1C5E8-E229-B9B8-6F28-F2D8066596F1}"/>
              </a:ext>
            </a:extLst>
          </p:cNvPr>
          <p:cNvSpPr txBox="1">
            <a:spLocks noChangeArrowheads="1"/>
          </p:cNvSpPr>
          <p:nvPr/>
        </p:nvSpPr>
        <p:spPr bwMode="auto">
          <a:xfrm>
            <a:off x="1019175" y="30927736"/>
            <a:ext cx="16574706" cy="1107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3300" b="1" dirty="0"/>
              <a:t>注意：</a:t>
            </a:r>
            <a:r>
              <a:rPr lang="zh-CN" altLang="en-US" sz="3300" dirty="0"/>
              <a:t>每篇壁报</a:t>
            </a:r>
            <a:r>
              <a:rPr lang="zh-CN" altLang="en-US" sz="3300" b="1" dirty="0">
                <a:solidFill>
                  <a:srgbClr val="FF0000"/>
                </a:solidFill>
              </a:rPr>
              <a:t>只能做一张</a:t>
            </a:r>
            <a:r>
              <a:rPr lang="zh-CN" altLang="en-US" sz="3300" dirty="0"/>
              <a:t>（中文或英文，中文优先），此模板不可改变页面大小、不可增加页数，内容可随意更改（请删除此内容）</a:t>
            </a:r>
          </a:p>
        </p:txBody>
      </p:sp>
      <p:pic>
        <p:nvPicPr>
          <p:cNvPr id="15" name="图片 14">
            <a:extLst>
              <a:ext uri="{FF2B5EF4-FFF2-40B4-BE49-F238E27FC236}">
                <a16:creationId xmlns:a16="http://schemas.microsoft.com/office/drawing/2014/main" id="{5D6AC9AF-1A1D-3992-4E0A-22F74A035C9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01673" y="24058124"/>
            <a:ext cx="9031086" cy="64037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8">
            <a:extLst>
              <a:ext uri="{FF2B5EF4-FFF2-40B4-BE49-F238E27FC236}">
                <a16:creationId xmlns:a16="http://schemas.microsoft.com/office/drawing/2014/main" id="{31CF511A-8FBC-10C8-E14F-8272C809F3F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332759" y="24137591"/>
            <a:ext cx="7261122" cy="64773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矩形 15">
            <a:extLst>
              <a:ext uri="{FF2B5EF4-FFF2-40B4-BE49-F238E27FC236}">
                <a16:creationId xmlns:a16="http://schemas.microsoft.com/office/drawing/2014/main" id="{402B320B-7480-5BF6-3110-B4495F0CE2B6}"/>
              </a:ext>
            </a:extLst>
          </p:cNvPr>
          <p:cNvSpPr>
            <a:spLocks noChangeArrowheads="1"/>
          </p:cNvSpPr>
          <p:nvPr/>
        </p:nvSpPr>
        <p:spPr bwMode="auto">
          <a:xfrm>
            <a:off x="1067124" y="22816282"/>
            <a:ext cx="13514182" cy="7062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50822" tIns="75411" rIns="150822" bIns="75411">
            <a:spAutoFit/>
          </a:bodyPr>
          <a:lstStyle>
            <a:lvl1pPr>
              <a:defRPr sz="5800">
                <a:solidFill>
                  <a:schemeClr val="tx1"/>
                </a:solidFill>
                <a:latin typeface="Calibri" panose="020F0502020204030204" pitchFamily="34" charset="0"/>
                <a:ea typeface="宋体" panose="02010600030101010101" pitchFamily="2" charset="-122"/>
              </a:defRPr>
            </a:lvl1pPr>
            <a:lvl2pPr marL="742950" indent="-285750">
              <a:defRPr sz="5800">
                <a:solidFill>
                  <a:schemeClr val="tx1"/>
                </a:solidFill>
                <a:latin typeface="Calibri" panose="020F0502020204030204" pitchFamily="34" charset="0"/>
                <a:ea typeface="宋体" panose="02010600030101010101" pitchFamily="2" charset="-122"/>
              </a:defRPr>
            </a:lvl2pPr>
            <a:lvl3pPr marL="1143000" indent="-228600">
              <a:defRPr sz="5800">
                <a:solidFill>
                  <a:schemeClr val="tx1"/>
                </a:solidFill>
                <a:latin typeface="Calibri" panose="020F0502020204030204" pitchFamily="34" charset="0"/>
                <a:ea typeface="宋体" panose="02010600030101010101" pitchFamily="2" charset="-122"/>
              </a:defRPr>
            </a:lvl3pPr>
            <a:lvl4pPr marL="1600200" indent="-228600">
              <a:defRPr sz="5800">
                <a:solidFill>
                  <a:schemeClr val="tx1"/>
                </a:solidFill>
                <a:latin typeface="Calibri" panose="020F0502020204030204" pitchFamily="34" charset="0"/>
                <a:ea typeface="宋体" panose="02010600030101010101" pitchFamily="2" charset="-122"/>
              </a:defRPr>
            </a:lvl4pPr>
            <a:lvl5pPr marL="2057400" indent="-228600">
              <a:defRPr sz="5800">
                <a:solidFill>
                  <a:schemeClr val="tx1"/>
                </a:solidFill>
                <a:latin typeface="Calibri" panose="020F0502020204030204" pitchFamily="34" charset="0"/>
                <a:ea typeface="宋体" panose="02010600030101010101" pitchFamily="2" charset="-122"/>
              </a:defRPr>
            </a:lvl5pPr>
            <a:lvl6pPr marL="2514600" indent="-228600" defTabSz="2968625" eaLnBrk="0" fontAlgn="base" hangingPunct="0">
              <a:spcBef>
                <a:spcPct val="0"/>
              </a:spcBef>
              <a:spcAft>
                <a:spcPct val="0"/>
              </a:spcAft>
              <a:defRPr sz="5800">
                <a:solidFill>
                  <a:schemeClr val="tx1"/>
                </a:solidFill>
                <a:latin typeface="Calibri" panose="020F0502020204030204" pitchFamily="34" charset="0"/>
                <a:ea typeface="宋体" panose="02010600030101010101" pitchFamily="2" charset="-122"/>
              </a:defRPr>
            </a:lvl6pPr>
            <a:lvl7pPr marL="2971800" indent="-228600" defTabSz="2968625" eaLnBrk="0" fontAlgn="base" hangingPunct="0">
              <a:spcBef>
                <a:spcPct val="0"/>
              </a:spcBef>
              <a:spcAft>
                <a:spcPct val="0"/>
              </a:spcAft>
              <a:defRPr sz="5800">
                <a:solidFill>
                  <a:schemeClr val="tx1"/>
                </a:solidFill>
                <a:latin typeface="Calibri" panose="020F0502020204030204" pitchFamily="34" charset="0"/>
                <a:ea typeface="宋体" panose="02010600030101010101" pitchFamily="2" charset="-122"/>
              </a:defRPr>
            </a:lvl7pPr>
            <a:lvl8pPr marL="3429000" indent="-228600" defTabSz="2968625" eaLnBrk="0" fontAlgn="base" hangingPunct="0">
              <a:spcBef>
                <a:spcPct val="0"/>
              </a:spcBef>
              <a:spcAft>
                <a:spcPct val="0"/>
              </a:spcAft>
              <a:defRPr sz="5800">
                <a:solidFill>
                  <a:schemeClr val="tx1"/>
                </a:solidFill>
                <a:latin typeface="Calibri" panose="020F0502020204030204" pitchFamily="34" charset="0"/>
                <a:ea typeface="宋体" panose="02010600030101010101" pitchFamily="2" charset="-122"/>
              </a:defRPr>
            </a:lvl8pPr>
            <a:lvl9pPr marL="3886200" indent="-228600" defTabSz="2968625" eaLnBrk="0" fontAlgn="base" hangingPunct="0">
              <a:spcBef>
                <a:spcPct val="0"/>
              </a:spcBef>
              <a:spcAft>
                <a:spcPct val="0"/>
              </a:spcAft>
              <a:defRPr sz="5800">
                <a:solidFill>
                  <a:schemeClr val="tx1"/>
                </a:solidFill>
                <a:latin typeface="Calibri" panose="020F0502020204030204" pitchFamily="34" charset="0"/>
                <a:ea typeface="宋体" panose="02010600030101010101" pitchFamily="2" charset="-122"/>
              </a:defRPr>
            </a:lvl9pPr>
          </a:lstStyle>
          <a:p>
            <a:pPr eaLnBrk="1" hangingPunct="1"/>
            <a:r>
              <a:rPr lang="zh-CN" altLang="en-US" sz="3600" b="1" dirty="0">
                <a:solidFill>
                  <a:srgbClr val="FF0000"/>
                </a:solidFill>
              </a:rPr>
              <a:t>注意事项：壁报文件必须可以直接打开，不能出现下列弹窗警告</a:t>
            </a:r>
            <a:endParaRPr lang="en-US" altLang="zh-CN" sz="3600" b="1" dirty="0">
              <a:solidFill>
                <a:srgbClr val="FF0000"/>
              </a:solidFill>
            </a:endParaRPr>
          </a:p>
        </p:txBody>
      </p:sp>
      <p:pic>
        <p:nvPicPr>
          <p:cNvPr id="21" name="图片 20">
            <a:extLst>
              <a:ext uri="{FF2B5EF4-FFF2-40B4-BE49-F238E27FC236}">
                <a16:creationId xmlns:a16="http://schemas.microsoft.com/office/drawing/2014/main" id="{A742D717-B19C-DC84-6552-60B5D7B3093D}"/>
              </a:ext>
            </a:extLst>
          </p:cNvPr>
          <p:cNvPicPr>
            <a:picLocks noChangeAspect="1"/>
          </p:cNvPicPr>
          <p:nvPr/>
        </p:nvPicPr>
        <p:blipFill>
          <a:blip r:embed="rId5"/>
          <a:stretch>
            <a:fillRect/>
          </a:stretch>
        </p:blipFill>
        <p:spPr>
          <a:xfrm>
            <a:off x="2664743" y="12972715"/>
            <a:ext cx="12599550" cy="9244363"/>
          </a:xfrm>
          <a:prstGeom prst="rect">
            <a:avLst/>
          </a:prstGeom>
        </p:spPr>
      </p:pic>
      <p:sp>
        <p:nvSpPr>
          <p:cNvPr id="22" name="文本框 21">
            <a:extLst>
              <a:ext uri="{FF2B5EF4-FFF2-40B4-BE49-F238E27FC236}">
                <a16:creationId xmlns:a16="http://schemas.microsoft.com/office/drawing/2014/main" id="{E3B539F3-8274-9843-5554-F037DC2C6F2B}"/>
              </a:ext>
            </a:extLst>
          </p:cNvPr>
          <p:cNvSpPr txBox="1"/>
          <p:nvPr/>
        </p:nvSpPr>
        <p:spPr>
          <a:xfrm>
            <a:off x="1067124" y="10696925"/>
            <a:ext cx="17469250" cy="1323439"/>
          </a:xfrm>
          <a:prstGeom prst="rect">
            <a:avLst/>
          </a:prstGeom>
          <a:noFill/>
        </p:spPr>
        <p:txBody>
          <a:bodyPr wrap="square">
            <a:spAutoFit/>
          </a:bodyPr>
          <a:lstStyle/>
          <a:p>
            <a:pPr eaLnBrk="1" hangingPunct="1"/>
            <a:r>
              <a:rPr lang="zh-CN" altLang="en-US" sz="4000" b="1" dirty="0">
                <a:solidFill>
                  <a:srgbClr val="FF0000"/>
                </a:solidFill>
              </a:rPr>
              <a:t>注意事项：</a:t>
            </a:r>
            <a:endParaRPr lang="en-US" altLang="zh-CN" sz="4000" b="1" dirty="0">
              <a:solidFill>
                <a:srgbClr val="FF0000"/>
              </a:solidFill>
            </a:endParaRPr>
          </a:p>
          <a:p>
            <a:pPr lvl="1" eaLnBrk="1" hangingPunct="1"/>
            <a:r>
              <a:rPr lang="zh-CN" altLang="en-US" sz="4000" b="1" dirty="0">
                <a:solidFill>
                  <a:srgbClr val="FF0000"/>
                </a:solidFill>
              </a:rPr>
              <a:t>如用</a:t>
            </a:r>
            <a:r>
              <a:rPr lang="en-US" altLang="zh-CN" sz="4000" b="1" dirty="0">
                <a:solidFill>
                  <a:srgbClr val="FF0000"/>
                </a:solidFill>
              </a:rPr>
              <a:t>WPS</a:t>
            </a:r>
            <a:r>
              <a:rPr lang="zh-CN" altLang="en-US" sz="4000" b="1" dirty="0">
                <a:solidFill>
                  <a:srgbClr val="FF0000"/>
                </a:solidFill>
              </a:rPr>
              <a:t>制作，请点击：文件</a:t>
            </a:r>
            <a:r>
              <a:rPr lang="en-US" altLang="zh-CN" sz="4000" b="1" dirty="0">
                <a:solidFill>
                  <a:srgbClr val="FF0000"/>
                </a:solidFill>
              </a:rPr>
              <a:t>&gt;&gt;</a:t>
            </a:r>
            <a:r>
              <a:rPr lang="zh-CN" altLang="en-US" sz="4000" b="1" dirty="0">
                <a:solidFill>
                  <a:srgbClr val="FF0000"/>
                </a:solidFill>
              </a:rPr>
              <a:t>另存为</a:t>
            </a:r>
            <a:r>
              <a:rPr lang="en-US" altLang="zh-CN" sz="4000" b="1" dirty="0">
                <a:solidFill>
                  <a:srgbClr val="FF0000"/>
                </a:solidFill>
              </a:rPr>
              <a:t>&gt;&gt;PowerPoint</a:t>
            </a:r>
            <a:r>
              <a:rPr lang="zh-CN" altLang="en-US" sz="4000" b="1" dirty="0">
                <a:solidFill>
                  <a:srgbClr val="FF0000"/>
                </a:solidFill>
              </a:rPr>
              <a:t>演示 文件（*</a:t>
            </a:r>
            <a:r>
              <a:rPr lang="en-US" altLang="zh-CN" sz="4000" b="1" dirty="0">
                <a:solidFill>
                  <a:srgbClr val="FF0000"/>
                </a:solidFill>
              </a:rPr>
              <a:t>.pptx</a:t>
            </a:r>
            <a:r>
              <a:rPr lang="zh-CN" altLang="en-US" sz="4000" b="1" dirty="0">
                <a:solidFill>
                  <a:srgbClr val="FF0000"/>
                </a:solidFill>
              </a:rPr>
              <a:t>）</a:t>
            </a:r>
            <a:endParaRPr lang="en-US" altLang="zh-CN" sz="4000" b="1" dirty="0">
              <a:solidFill>
                <a:srgbClr val="FF0000"/>
              </a:solidFill>
            </a:endParaRPr>
          </a:p>
        </p:txBody>
      </p:sp>
      <p:sp>
        <p:nvSpPr>
          <p:cNvPr id="23" name="圆角矩形 22">
            <a:extLst>
              <a:ext uri="{FF2B5EF4-FFF2-40B4-BE49-F238E27FC236}">
                <a16:creationId xmlns:a16="http://schemas.microsoft.com/office/drawing/2014/main" id="{418EEA67-EC21-6B32-113D-38B87642DCED}"/>
              </a:ext>
            </a:extLst>
          </p:cNvPr>
          <p:cNvSpPr/>
          <p:nvPr/>
        </p:nvSpPr>
        <p:spPr>
          <a:xfrm>
            <a:off x="1301673" y="3213104"/>
            <a:ext cx="15859345" cy="2123860"/>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 name="文本框 1">
            <a:extLst>
              <a:ext uri="{FF2B5EF4-FFF2-40B4-BE49-F238E27FC236}">
                <a16:creationId xmlns:a16="http://schemas.microsoft.com/office/drawing/2014/main" id="{ED6BA938-81CF-77B5-A069-F6C0F663ED8A}"/>
              </a:ext>
            </a:extLst>
          </p:cNvPr>
          <p:cNvSpPr txBox="1"/>
          <p:nvPr/>
        </p:nvSpPr>
        <p:spPr>
          <a:xfrm>
            <a:off x="15565573" y="2020681"/>
            <a:ext cx="2970801" cy="646331"/>
          </a:xfrm>
          <a:prstGeom prst="rect">
            <a:avLst/>
          </a:prstGeom>
          <a:noFill/>
        </p:spPr>
        <p:txBody>
          <a:bodyPr wrap="square" rtlCol="0">
            <a:spAutoFit/>
          </a:bodyPr>
          <a:lstStyle/>
          <a:p>
            <a:r>
              <a:rPr lang="en-US" altLang="zh-CN" sz="3600" dirty="0">
                <a:solidFill>
                  <a:schemeClr val="bg1"/>
                </a:solidFill>
              </a:rPr>
              <a:t>PO_</a:t>
            </a:r>
          </a:p>
        </p:txBody>
      </p:sp>
    </p:spTree>
  </p:cSld>
  <p:clrMapOvr>
    <a:masterClrMapping/>
  </p:clrMapOvr>
</p:sld>
</file>

<file path=ppt/theme/theme1.xml><?xml version="1.0" encoding="utf-8"?>
<a:theme xmlns:a="http://schemas.openxmlformats.org/drawingml/2006/main" name="WPS">
  <a:themeElements>
    <a:clrScheme name="Office 主题​​">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主题​​">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5</TotalTime>
  <Words>252</Words>
  <Application>Microsoft Macintosh PowerPoint</Application>
  <PresentationFormat>自定义</PresentationFormat>
  <Paragraphs>9</Paragraphs>
  <Slides>1</Slides>
  <Notes>0</Notes>
  <HiddenSlides>0</HiddenSlides>
  <MMClips>0</MMClips>
  <ScaleCrop>false</ScaleCrop>
  <HeadingPairs>
    <vt:vector size="6" baseType="variant">
      <vt:variant>
        <vt:lpstr>已用的字体</vt:lpstr>
      </vt:variant>
      <vt:variant>
        <vt:i4>4</vt:i4>
      </vt:variant>
      <vt:variant>
        <vt:lpstr>主题</vt:lpstr>
      </vt:variant>
      <vt:variant>
        <vt:i4>1</vt:i4>
      </vt:variant>
      <vt:variant>
        <vt:lpstr>幻灯片标题</vt:lpstr>
      </vt:variant>
      <vt:variant>
        <vt:i4>1</vt:i4>
      </vt:variant>
    </vt:vector>
  </HeadingPairs>
  <TitlesOfParts>
    <vt:vector size="6" baseType="lpstr">
      <vt:lpstr>黑体</vt:lpstr>
      <vt:lpstr>Arial</vt:lpstr>
      <vt:lpstr>Calibri</vt:lpstr>
      <vt:lpstr>Calibri Light</vt:lpstr>
      <vt:lpstr>WPS</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dc:creator>
  <cp:lastModifiedBy>18323</cp:lastModifiedBy>
  <cp:revision>12</cp:revision>
  <dcterms:created xsi:type="dcterms:W3CDTF">2023-08-09T12:44:00Z</dcterms:created>
  <dcterms:modified xsi:type="dcterms:W3CDTF">2026-04-23T05:06:09Z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2052-12.1.0.25225</vt:lpwstr>
  </property>
  <property fmtid="{D5CDD505-2E9C-101B-9397-08002B2CF9AE}" pid="3" name="ICV">
    <vt:lpwstr>0D73D25A2BA84E4CADA733150A7B5C26_13</vt:lpwstr>
  </property>
</Properties>
</file>