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04"/>
    <p:restoredTop sz="94159"/>
  </p:normalViewPr>
  <p:slideViewPr>
    <p:cSldViewPr snapToGrid="0">
      <p:cViewPr varScale="1">
        <p:scale>
          <a:sx n="104" d="100"/>
          <a:sy n="104" d="100"/>
        </p:scale>
        <p:origin x="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D929A-7FBB-444A-B385-E16AF46B4BA8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3393E-CE7B-7047-BA72-1E57698562D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4804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3393E-CE7B-7047-BA72-1E57698562DB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9538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803FFF-9F63-9640-8CF7-B591699240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6C69495-F84F-1748-81A2-5FBEC32F28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63251B-13DE-3A4E-8D47-E1D4FAE4C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EC1B53-6F78-2548-A2EA-0227D4D6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5FEE688-8767-4A49-B10D-3E257F503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9241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F77BE7-6B56-944E-8F58-C2FC963A9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99C9FF6-2F9C-1842-9A45-B519421D7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98DC80E-99B0-8D49-B3BE-AAB319F3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7DA8ECB-43B1-F742-8FE1-94592CD61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28797C-546F-0B4B-9869-C3C82CF67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025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7AFB177-94AE-0641-95D7-8CC1C3BA36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B01702A-9A22-1B49-8919-ACCCABB89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2BF46F-A244-EA4A-B9B2-C6F4EBDE6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EA459D3-C9B4-3542-A250-813C88A89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5F4765-FC6A-0F4E-A664-0C30BEDDE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3628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285B57-1002-0842-B0E1-968F2D61C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030DED-7F31-AA40-8AC9-CBED2FA94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642C72-F5B8-2542-AD3A-27688ADB7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79CDA1A-2264-FA4C-81C8-8F831C2D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00D782-CCCD-BE4A-B00B-350AD0670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200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E2B369-6FB1-C44E-9C0E-8D984D356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C08451C-7386-B94B-BFF9-44207AEB3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F06676F-DD79-9A48-BE4A-D5F4691E5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F8775A-E034-5C42-93E5-47B05D081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D64C0FB-E072-A243-8B91-42D711BEA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9354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FBB096-3920-9C41-8D00-99818F4CA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E45835B-7401-144F-ABA9-2B51EC2357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998448-C68D-0F43-811D-0F7844925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2F75B03-ECF9-3147-AF42-957AAD8BB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5B967AF-B556-434A-BB1D-C37077E96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7AF1D2C-6CA8-3E4A-BF4D-CBB480A96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1487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07831B-BA78-AC4D-88D1-AF4883C3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A0E27D-4299-AC43-B7D3-90926AE4D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2063E29-ED72-744A-B0AC-D0E8811D5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AC8DFE8-017D-8046-884B-88AF9540BC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D1D6D82-36B6-F842-9376-1BB5A760E8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AF71E08-D7F4-7A40-A16F-ABFF4073A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28A6EAB-2DD1-E94D-B36C-011A67E2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CB1D054-A892-1C4D-8A73-052858148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9196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5B2DE9-57BA-D347-966F-54C1F8417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AEB52F7-24B4-B346-85AA-5CE0F3C8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6AD907B-AEED-484B-BAAD-50DF622B9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C1D0D01-2424-574F-AC06-02ED1A2EB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20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5C75B27-CB7F-3B47-9E15-4B183DA96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2639ECC-4032-3C4F-AE85-62E8DD5E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1315757-6517-834A-A322-E5CE70E09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8242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6E09C3-4B3F-DA43-ABAF-9D41130FE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0086A09-A50B-5C41-98D3-628808AF7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FC40D13-852E-1141-86E7-6932A89E9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7B5FCF0-999C-B846-8C00-661990171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6CE1912-C806-3647-AC79-C46E2BF6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31331FA-DC3F-084C-8752-6C4F5621C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595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DF5C7B-31BE-5748-B542-954B8E7EA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53E29E1-5EEF-E34E-824F-B5F10F213A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zh-CN" altLang="en-US"/>
              <a:t>单击图标添加图片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0FCEEAE-77CF-5E40-BE85-0661BB3A8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B8AFBA9-CF09-4749-9A11-AA9D87F54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69F53A6-B236-964B-AFDC-5E79205ED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1A81043-E220-E44A-93D2-11FE6D2F0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3769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AA1F218-9120-0747-A77C-5988E1F0D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942EEBC-4A43-A74E-A745-3A5214593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BE6BF8-856C-6240-A824-05AF60E5D0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A2812-69C6-8745-A9B3-C810349ECD97}" type="datetimeFigureOut">
              <a:rPr kumimoji="1" lang="zh-CN" altLang="en-US" smtClean="0"/>
              <a:t>2026/5/11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392A26-93C2-7C45-A093-E8D9999034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85A565E-AF2D-A74B-8C2A-1AE5DB6108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44CEA-955E-324B-8B61-BFE2F5E88D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065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8EC455-3EA6-73CE-5404-D84BEDEBDB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9788203-995D-3350-7FB4-71F97690E6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34203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606B8B-CDDE-E6DA-61E0-006587854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379" y="1308708"/>
            <a:ext cx="10515600" cy="1325563"/>
          </a:xfrm>
        </p:spPr>
        <p:txBody>
          <a:bodyPr/>
          <a:lstStyle/>
          <a:p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A1CE516-A18F-0573-F17E-8C81FE367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79" y="2769208"/>
            <a:ext cx="10515600" cy="3878727"/>
          </a:xfrm>
        </p:spPr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98025024"/>
      </p:ext>
    </p:extLst>
  </p:cSld>
  <p:clrMapOvr>
    <a:masterClrMapping/>
  </p:clrMapOvr>
</p:sld>
</file>

<file path=ppt/theme/theme1.xml><?xml version="1.0" encoding="utf-8"?>
<a:theme xmlns:a="http://schemas.openxmlformats.org/drawingml/2006/main" name="微软雅黑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微软雅黑主题" id="{29691E00-6EB8-184D-8780-0D44D2DA75AA}" vid="{4B8C9B3D-ADA9-A343-80C3-0B646CE0B967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微软雅黑主题</Template>
  <TotalTime>4</TotalTime>
  <Words>1</Words>
  <Application>Microsoft Macintosh PowerPoint</Application>
  <PresentationFormat>宽屏</PresentationFormat>
  <Paragraphs>1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Arial</vt:lpstr>
      <vt:lpstr>Arial Black</vt:lpstr>
      <vt:lpstr>微软雅黑主题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office425</dc:creator>
  <cp:lastModifiedBy>18323</cp:lastModifiedBy>
  <cp:revision>8</cp:revision>
  <dcterms:created xsi:type="dcterms:W3CDTF">2026-04-17T09:00:36Z</dcterms:created>
  <dcterms:modified xsi:type="dcterms:W3CDTF">2026-05-11T01:48:10Z</dcterms:modified>
</cp:coreProperties>
</file>