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6584950" cy="1170305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94" userDrawn="1">
          <p15:clr>
            <a:srgbClr val="A4A3A4"/>
          </p15:clr>
        </p15:guide>
        <p15:guide id="2" pos="20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A6A6A6"/>
    <a:srgbClr val="A7A7A7"/>
    <a:srgbClr val="ACACAC"/>
    <a:srgbClr val="EBEBEB"/>
    <a:srgbClr val="A8D0E5"/>
    <a:srgbClr val="B2B2B2"/>
    <a:srgbClr val="202020"/>
    <a:srgbClr val="323232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4" autoAdjust="0"/>
    <p:restoredTop sz="95794"/>
  </p:normalViewPr>
  <p:slideViewPr>
    <p:cSldViewPr snapToGrid="0" showGuides="1">
      <p:cViewPr>
        <p:scale>
          <a:sx n="70" d="100"/>
          <a:sy n="70" d="100"/>
        </p:scale>
        <p:origin x="3520" y="-344"/>
      </p:cViewPr>
      <p:guideLst>
        <p:guide orient="horz" pos="3694"/>
        <p:guide pos="20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___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0" vertOverflow="ellipsis" vert="horz" wrap="square" anchor="ctr" anchorCtr="1" forceAA="0"/>
          <a:lstStyle/>
          <a:p>
            <a:pPr defTabSz="914400">
              <a:defRPr lang="zh-CN" sz="1400" b="0" i="0" u="none" strike="noStrike" kern="1200" spc="0" baseline="0">
                <a:solidFill>
                  <a:schemeClr val="bg1">
                    <a:lumMod val="65000"/>
                  </a:schemeClr>
                </a:solidFill>
                <a:effectLst/>
                <a:latin typeface="微软雅黑" panose="020B0703020204020201" charset="-122"/>
                <a:ea typeface="微软雅黑" panose="020B0703020204020201" charset="-122"/>
                <a:cs typeface="微软雅黑" panose="020B0703020204020201" charset="-122"/>
                <a:sym typeface="微软雅黑" panose="020B0703020204020201" charset="-122"/>
              </a:defRPr>
            </a:pPr>
            <a:r>
              <a:rPr lang="zh-CN" altLang="en-US"/>
              <a:t>图表标题</a:t>
            </a:r>
          </a:p>
        </c:rich>
      </c:tx>
      <c:layout>
        <c:manualLayout>
          <c:xMode val="edge"/>
          <c:yMode val="edge"/>
          <c:x val="1.92056441076561E-2"/>
          <c:y val="3.08710033076075E-2"/>
        </c:manualLayout>
      </c:layout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 forceAA="0"/>
        <a:lstStyle/>
        <a:p>
          <a:pPr defTabSz="914400">
            <a:defRPr lang="zh-CN" sz="1400" b="0" i="0" u="none" strike="noStrike" kern="1200" spc="0" baseline="0">
              <a:solidFill>
                <a:schemeClr val="bg1">
                  <a:lumMod val="65000"/>
                </a:schemeClr>
              </a:solidFill>
              <a:effectLst/>
              <a:latin typeface="微软雅黑" panose="020B0703020204020201" charset="-122"/>
              <a:ea typeface="微软雅黑" panose="020B0703020204020201" charset="-122"/>
              <a:cs typeface="微软雅黑" panose="020B0703020204020201" charset="-122"/>
              <a:sym typeface="微软雅黑" panose="020B0703020204020201" charset="-122"/>
            </a:defRPr>
          </a:pPr>
          <a:endParaRPr lang="zh-CN"/>
        </a:p>
      </c:txPr>
    </c:title>
    <c:autoTitleDeleted val="0"/>
    <c:plotArea>
      <c:layout>
        <c:manualLayout>
          <c:layoutTarget val="inner"/>
          <c:xMode val="edge"/>
          <c:yMode val="edge"/>
          <c:x val="9.0031253279125298E-2"/>
          <c:y val="0.180255753587582"/>
          <c:w val="0.87373469484331201"/>
          <c:h val="0.686161352212451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rgbClr val="9884F4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Sheet1!$A$2:$A$5</c:f>
              <c:strCache>
                <c:ptCount val="4"/>
                <c:pt idx="0">
                  <c:v>类别1</c:v>
                </c:pt>
                <c:pt idx="1">
                  <c:v>类别2</c:v>
                </c:pt>
                <c:pt idx="2">
                  <c:v>类别3</c:v>
                </c:pt>
                <c:pt idx="3">
                  <c:v>类别4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4A-4891-84A8-1092E8A3C888}"/>
            </c:ext>
          </c:extLst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solidFill>
              <a:srgbClr val="93CCE9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Sheet1!$A$2:$A$5</c:f>
              <c:strCache>
                <c:ptCount val="4"/>
                <c:pt idx="0">
                  <c:v>类别1</c:v>
                </c:pt>
                <c:pt idx="1">
                  <c:v>类别2</c:v>
                </c:pt>
                <c:pt idx="2">
                  <c:v>类别3</c:v>
                </c:pt>
                <c:pt idx="3">
                  <c:v>类别4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4A-4891-84A8-1092E8A3C888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solidFill>
              <a:srgbClr val="9884F4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Sheet1!$A$2:$A$5</c:f>
              <c:strCache>
                <c:ptCount val="4"/>
                <c:pt idx="0">
                  <c:v>类别1</c:v>
                </c:pt>
                <c:pt idx="1">
                  <c:v>类别2</c:v>
                </c:pt>
                <c:pt idx="2">
                  <c:v>类别3</c:v>
                </c:pt>
                <c:pt idx="3">
                  <c:v>类别4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A4A-4891-84A8-1092E8A3C88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197407740"/>
        <c:axId val="433961870"/>
      </c:barChart>
      <c:catAx>
        <c:axId val="197407740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min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inorGridlines>
        <c:numFmt formatCode="General" sourceLinked="1"/>
        <c:majorTickMark val="in"/>
        <c:minorTickMark val="none"/>
        <c:tickLblPos val="nextTo"/>
        <c:spPr>
          <a:noFill/>
          <a:ln w="3175" cap="flat" cmpd="sng" algn="ctr">
            <a:noFill/>
            <a:prstDash val="solid"/>
            <a:round/>
          </a:ln>
          <a:effectLst/>
        </c:spPr>
        <c:txPr>
          <a:bodyPr rot="-60000000" spcFirstLastPara="0" vertOverflow="ellipsis" vert="horz" wrap="square" anchor="ctr" anchorCtr="1" forceAA="0"/>
          <a:lstStyle/>
          <a:p>
            <a:pPr>
              <a:defRPr lang="zh-CN" sz="900" b="0" i="0" u="none" strike="noStrike" kern="1200" baseline="0">
                <a:solidFill>
                  <a:schemeClr val="bg1">
                    <a:lumMod val="65000"/>
                  </a:schemeClr>
                </a:solidFill>
                <a:effectLst/>
                <a:latin typeface="微软雅黑" panose="020B0703020204020201" charset="-122"/>
                <a:ea typeface="微软雅黑" panose="020B0703020204020201" charset="-122"/>
                <a:cs typeface="微软雅黑" panose="020B0703020204020201" charset="-122"/>
                <a:sym typeface="微软雅黑" panose="020B0703020204020201" charset="-122"/>
              </a:defRPr>
            </a:pPr>
            <a:endParaRPr lang="zh-CN"/>
          </a:p>
        </c:txPr>
        <c:crossAx val="433961870"/>
        <c:crosses val="autoZero"/>
        <c:auto val="1"/>
        <c:lblAlgn val="ctr"/>
        <c:lblOffset val="100"/>
        <c:noMultiLvlLbl val="0"/>
      </c:catAx>
      <c:valAx>
        <c:axId val="433961870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 forceAA="0"/>
          <a:lstStyle/>
          <a:p>
            <a:pPr>
              <a:defRPr lang="zh-CN" sz="900" b="0" i="0" u="none" strike="noStrike" kern="1200" baseline="0">
                <a:solidFill>
                  <a:schemeClr val="bg1">
                    <a:lumMod val="65000"/>
                  </a:schemeClr>
                </a:solidFill>
                <a:latin typeface="微软雅黑" panose="020B0703020204020201" charset="-122"/>
                <a:ea typeface="微软雅黑" panose="020B0703020204020201" charset="-122"/>
                <a:cs typeface="微软雅黑" panose="020B0703020204020201" charset="-122"/>
                <a:sym typeface="微软雅黑" panose="020B0703020204020201" charset="-122"/>
              </a:defRPr>
            </a:pPr>
            <a:endParaRPr lang="zh-CN"/>
          </a:p>
        </c:txPr>
        <c:crossAx val="197407740"/>
        <c:crosses val="autoZero"/>
        <c:crossBetween val="between"/>
      </c:valAx>
      <c:spPr>
        <a:solidFill>
          <a:schemeClr val="bg1"/>
        </a:solidFill>
        <a:ln w="3175">
          <a:noFill/>
        </a:ln>
        <a:effectLst/>
      </c:spPr>
    </c:plotArea>
    <c:legend>
      <c:legendPos val="t"/>
      <c:layout>
        <c:manualLayout>
          <c:xMode val="edge"/>
          <c:yMode val="edge"/>
          <c:x val="0.78891959121780797"/>
          <c:y val="4.8599779492833499E-2"/>
          <c:w val="0.17993432490653799"/>
          <c:h val="7.8329354365434201E-2"/>
        </c:manualLayout>
      </c:layout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 forceAA="0"/>
        <a:lstStyle/>
        <a:p>
          <a:pPr>
            <a:defRPr lang="zh-CN" sz="900" b="0" i="0" u="none" strike="noStrike" kern="1200" baseline="0">
              <a:solidFill>
                <a:schemeClr val="bg1">
                  <a:lumMod val="65000"/>
                </a:schemeClr>
              </a:solidFill>
              <a:effectLst/>
              <a:latin typeface="微软雅黑" panose="020B0703020204020201" charset="-122"/>
              <a:ea typeface="微软雅黑" panose="020B0703020204020201" charset="-122"/>
              <a:cs typeface="微软雅黑" panose="020B0703020204020201" charset="-122"/>
              <a:sym typeface="微软雅黑" panose="020B0703020204020201" charset="-122"/>
            </a:defRPr>
          </a:pPr>
          <a:endParaRPr lang="zh-CN"/>
        </a:p>
      </c:txPr>
    </c:legend>
    <c:plotVisOnly val="1"/>
    <c:dispBlanksAs val="gap"/>
    <c:showDLblsOverMax val="0"/>
  </c:chart>
  <c:spPr>
    <a:solidFill>
      <a:sysClr val="window" lastClr="FFFFFF"/>
    </a:solidFill>
    <a:ln w="317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zh-CN">
          <a:latin typeface="微软雅黑" panose="020B0703020204020201" charset="-122"/>
          <a:ea typeface="微软雅黑" panose="020B0703020204020201" charset="-122"/>
          <a:cs typeface="微软雅黑" panose="020B0703020204020201" charset="-122"/>
          <a:sym typeface="微软雅黑" panose="020B0703020204020201" charset="-122"/>
        </a:defRPr>
      </a:pPr>
      <a:endParaRPr lang="zh-CN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581109" y="1279525"/>
            <a:ext cx="1943432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581275" y="1279525"/>
            <a:ext cx="194310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823050" y="2257716"/>
            <a:ext cx="4938300" cy="3732252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432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823050" y="6147100"/>
            <a:ext cx="4938300" cy="2825660"/>
          </a:xfrm>
        </p:spPr>
        <p:txBody>
          <a:bodyPr>
            <a:normAutofit/>
          </a:bodyPr>
          <a:lstStyle>
            <a:lvl1pPr marL="0" indent="0" algn="ctr">
              <a:buNone/>
              <a:defRPr sz="173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328930" indent="0" algn="ctr">
              <a:buNone/>
              <a:defRPr sz="1440"/>
            </a:lvl2pPr>
            <a:lvl3pPr marL="658495" indent="0" algn="ctr">
              <a:buNone/>
              <a:defRPr sz="1295"/>
            </a:lvl3pPr>
            <a:lvl4pPr marL="987425" indent="0" algn="ctr">
              <a:buNone/>
              <a:defRPr sz="1150"/>
            </a:lvl4pPr>
            <a:lvl5pPr marL="1316990" indent="0" algn="ctr">
              <a:buNone/>
              <a:defRPr sz="1150"/>
            </a:lvl5pPr>
            <a:lvl6pPr marL="1645920" indent="0" algn="ctr">
              <a:buNone/>
              <a:defRPr sz="1150"/>
            </a:lvl6pPr>
            <a:lvl7pPr marL="1975485" indent="0" algn="ctr">
              <a:buNone/>
              <a:defRPr sz="1150"/>
            </a:lvl7pPr>
            <a:lvl8pPr marL="2304415" indent="0" algn="ctr">
              <a:buNone/>
              <a:defRPr sz="1150"/>
            </a:lvl8pPr>
            <a:lvl9pPr marL="2633980" indent="0" algn="ctr">
              <a:buNone/>
              <a:defRPr sz="1150"/>
            </a:lvl9pPr>
          </a:lstStyle>
          <a:p>
            <a:r>
              <a:rPr lang="zh-CN" altLang="en-US" dirty="0"/>
              <a:t>单击此处添加副标题</a:t>
            </a:r>
          </a:p>
        </p:txBody>
      </p:sp>
      <p:pic>
        <p:nvPicPr>
          <p:cNvPr id="9" name="图片 8" descr="文本&#10;&#10;AI 生成的内容可能不正确。">
            <a:extLst>
              <a:ext uri="{FF2B5EF4-FFF2-40B4-BE49-F238E27FC236}">
                <a16:creationId xmlns:a16="http://schemas.microsoft.com/office/drawing/2014/main" id="{42728A87-23AE-F316-EF1A-CA97A4D1FA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5" y="0"/>
            <a:ext cx="6584950" cy="1013849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6" userDrawn="1">
          <p15:clr>
            <a:srgbClr val="FBAE40"/>
          </p15:clr>
        </p15:guide>
        <p15:guide id="2" pos="207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452678" y="941242"/>
            <a:ext cx="5679045" cy="9486726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9796" y="441052"/>
            <a:ext cx="5679045" cy="2262155"/>
          </a:xfrm>
        </p:spPr>
        <p:txBody>
          <a:bodyPr anchor="ctr" anchorCtr="0">
            <a:normAutofit/>
          </a:bodyPr>
          <a:lstStyle>
            <a:lvl1pPr>
              <a:defRPr sz="317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49796" y="3115542"/>
            <a:ext cx="5679045" cy="7425826"/>
          </a:xfrm>
        </p:spPr>
        <p:txBody>
          <a:bodyPr>
            <a:normAutofit/>
          </a:bodyPr>
          <a:lstStyle>
            <a:lvl1pPr>
              <a:defRPr sz="201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73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44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295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295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548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49248" y="800594"/>
            <a:ext cx="5566890" cy="6985549"/>
          </a:xfrm>
        </p:spPr>
        <p:txBody>
          <a:bodyPr anchor="b">
            <a:normAutofit/>
          </a:bodyPr>
          <a:lstStyle>
            <a:lvl1pPr>
              <a:defRPr sz="432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49248" y="7867297"/>
            <a:ext cx="5566889" cy="1105092"/>
          </a:xfrm>
        </p:spPr>
        <p:txBody>
          <a:bodyPr>
            <a:normAutofit/>
          </a:bodyPr>
          <a:lstStyle>
            <a:lvl1pPr marL="0" indent="0">
              <a:buNone/>
              <a:defRPr sz="1730">
                <a:solidFill>
                  <a:schemeClr val="tx1"/>
                </a:solidFill>
              </a:defRPr>
            </a:lvl1pPr>
            <a:lvl2pPr marL="32893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2pPr>
            <a:lvl3pPr marL="658495" indent="0">
              <a:buNone/>
              <a:defRPr sz="1295">
                <a:solidFill>
                  <a:schemeClr val="tx1">
                    <a:tint val="75000"/>
                  </a:schemeClr>
                </a:solidFill>
              </a:defRPr>
            </a:lvl3pPr>
            <a:lvl4pPr marL="987425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4pPr>
            <a:lvl5pPr marL="131699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5pPr>
            <a:lvl6pPr marL="164592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6pPr>
            <a:lvl7pPr marL="1975485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7pPr>
            <a:lvl8pPr marL="2304415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8pPr>
            <a:lvl9pPr marL="263398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358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9796" y="441052"/>
            <a:ext cx="5679045" cy="2262155"/>
          </a:xfrm>
        </p:spPr>
        <p:txBody>
          <a:bodyPr>
            <a:normAutofit/>
          </a:bodyPr>
          <a:lstStyle>
            <a:lvl1pPr>
              <a:defRPr sz="317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9796" y="3115542"/>
            <a:ext cx="2798370" cy="7425826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01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173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144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295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295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230472" y="3115542"/>
            <a:ext cx="2798370" cy="7425826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01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173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144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295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295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61420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3535" y="623108"/>
            <a:ext cx="5679045" cy="2262155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3535" y="2977883"/>
            <a:ext cx="2785510" cy="1406057"/>
          </a:xfrm>
        </p:spPr>
        <p:txBody>
          <a:bodyPr anchor="b">
            <a:normAutofit/>
          </a:bodyPr>
          <a:lstStyle>
            <a:lvl1pPr marL="0" indent="0">
              <a:buNone/>
              <a:defRPr sz="2015" b="0"/>
            </a:lvl1pPr>
            <a:lvl2pPr marL="328930" indent="0">
              <a:buNone/>
              <a:defRPr sz="1440" b="1"/>
            </a:lvl2pPr>
            <a:lvl3pPr marL="658495" indent="0">
              <a:buNone/>
              <a:defRPr sz="1295" b="1"/>
            </a:lvl3pPr>
            <a:lvl4pPr marL="987425" indent="0">
              <a:buNone/>
              <a:defRPr sz="1150" b="1"/>
            </a:lvl4pPr>
            <a:lvl5pPr marL="1316990" indent="0">
              <a:buNone/>
              <a:defRPr sz="1150" b="1"/>
            </a:lvl5pPr>
            <a:lvl6pPr marL="1645920" indent="0">
              <a:buNone/>
              <a:defRPr sz="1150" b="1"/>
            </a:lvl6pPr>
            <a:lvl7pPr marL="1975485" indent="0">
              <a:buNone/>
              <a:defRPr sz="1150" b="1"/>
            </a:lvl7pPr>
            <a:lvl8pPr marL="2304415" indent="0">
              <a:buNone/>
              <a:defRPr sz="1150" b="1"/>
            </a:lvl8pPr>
            <a:lvl9pPr marL="2633980" indent="0">
              <a:buNone/>
              <a:defRPr sz="115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3535" y="4463698"/>
            <a:ext cx="2785510" cy="6099343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333353" y="2977883"/>
            <a:ext cx="2799228" cy="1406057"/>
          </a:xfrm>
        </p:spPr>
        <p:txBody>
          <a:bodyPr anchor="b">
            <a:normAutofit/>
          </a:bodyPr>
          <a:lstStyle>
            <a:lvl1pPr marL="0" indent="0">
              <a:buNone/>
              <a:defRPr sz="2015" b="0"/>
            </a:lvl1pPr>
            <a:lvl2pPr marL="328930" indent="0">
              <a:buNone/>
              <a:defRPr sz="1440" b="1"/>
            </a:lvl2pPr>
            <a:lvl3pPr marL="658495" indent="0">
              <a:buNone/>
              <a:defRPr sz="1295" b="1"/>
            </a:lvl3pPr>
            <a:lvl4pPr marL="987425" indent="0">
              <a:buNone/>
              <a:defRPr sz="1150" b="1"/>
            </a:lvl4pPr>
            <a:lvl5pPr marL="1316990" indent="0">
              <a:buNone/>
              <a:defRPr sz="1150" b="1"/>
            </a:lvl5pPr>
            <a:lvl6pPr marL="1645920" indent="0">
              <a:buNone/>
              <a:defRPr sz="1150" b="1"/>
            </a:lvl6pPr>
            <a:lvl7pPr marL="1975485" indent="0">
              <a:buNone/>
              <a:defRPr sz="1150" b="1"/>
            </a:lvl7pPr>
            <a:lvl8pPr marL="2304415" indent="0">
              <a:buNone/>
              <a:defRPr sz="1150" b="1"/>
            </a:lvl8pPr>
            <a:lvl9pPr marL="2633980" indent="0">
              <a:buNone/>
              <a:defRPr sz="115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333353" y="4463698"/>
            <a:ext cx="2799228" cy="6099343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7292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2678" y="4720723"/>
            <a:ext cx="5679045" cy="2262155"/>
          </a:xfrm>
        </p:spPr>
        <p:txBody>
          <a:bodyPr>
            <a:normAutofit/>
          </a:bodyPr>
          <a:lstStyle>
            <a:lvl1pPr algn="ctr">
              <a:defRPr sz="317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6083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8539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9282" y="216733"/>
            <a:ext cx="2249454" cy="2730840"/>
          </a:xfrm>
        </p:spPr>
        <p:txBody>
          <a:bodyPr anchor="ctr" anchorCtr="0">
            <a:normAutofit/>
          </a:bodyPr>
          <a:lstStyle>
            <a:lvl1pPr>
              <a:defRPr sz="2305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2799666" y="1307830"/>
            <a:ext cx="3141726" cy="8693986"/>
          </a:xfrm>
        </p:spPr>
        <p:txBody>
          <a:bodyPr/>
          <a:lstStyle>
            <a:lvl1pPr marL="0" indent="0">
              <a:buNone/>
              <a:defRPr sz="2305"/>
            </a:lvl1pPr>
            <a:lvl2pPr marL="328930" indent="0">
              <a:buNone/>
              <a:defRPr sz="2015"/>
            </a:lvl2pPr>
            <a:lvl3pPr marL="658495" indent="0">
              <a:buNone/>
              <a:defRPr sz="1730"/>
            </a:lvl3pPr>
            <a:lvl4pPr marL="987425" indent="0">
              <a:buNone/>
              <a:defRPr sz="1440"/>
            </a:lvl4pPr>
            <a:lvl5pPr marL="1316990" indent="0">
              <a:buNone/>
              <a:defRPr sz="1440"/>
            </a:lvl5pPr>
            <a:lvl6pPr marL="1645920" indent="0">
              <a:buNone/>
              <a:defRPr sz="1440"/>
            </a:lvl6pPr>
            <a:lvl7pPr marL="1975485" indent="0">
              <a:buNone/>
              <a:defRPr sz="1440"/>
            </a:lvl7pPr>
            <a:lvl8pPr marL="2304415" indent="0">
              <a:buNone/>
              <a:defRPr sz="1440"/>
            </a:lvl8pPr>
            <a:lvl9pPr marL="2633980" indent="0">
              <a:buNone/>
              <a:defRPr sz="144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52025" y="3511080"/>
            <a:ext cx="2249454" cy="6504710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440"/>
            </a:lvl1pPr>
            <a:lvl2pPr marL="328930" indent="0">
              <a:buNone/>
              <a:defRPr sz="1010"/>
            </a:lvl2pPr>
            <a:lvl3pPr marL="658495" indent="0">
              <a:buNone/>
              <a:defRPr sz="865"/>
            </a:lvl3pPr>
            <a:lvl4pPr marL="987425" indent="0">
              <a:buNone/>
              <a:defRPr sz="720"/>
            </a:lvl4pPr>
            <a:lvl5pPr marL="1316990" indent="0">
              <a:buNone/>
              <a:defRPr sz="720"/>
            </a:lvl5pPr>
            <a:lvl6pPr marL="1645920" indent="0">
              <a:buNone/>
              <a:defRPr sz="720"/>
            </a:lvl6pPr>
            <a:lvl7pPr marL="1975485" indent="0">
              <a:buNone/>
              <a:defRPr sz="720"/>
            </a:lvl7pPr>
            <a:lvl8pPr marL="2304415" indent="0">
              <a:buNone/>
              <a:defRPr sz="720"/>
            </a:lvl8pPr>
            <a:lvl9pPr marL="2633980" indent="0">
              <a:buNone/>
              <a:defRPr sz="72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2026/5/11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15745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5305802" y="623108"/>
            <a:ext cx="825921" cy="9918260"/>
          </a:xfrm>
        </p:spPr>
        <p:txBody>
          <a:bodyPr vert="eaVert">
            <a:normAutofit/>
          </a:bodyPr>
          <a:lstStyle>
            <a:lvl1pPr>
              <a:defRPr sz="317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2678" y="623108"/>
            <a:ext cx="4795702" cy="9918260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56026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452678" y="941242"/>
            <a:ext cx="5679045" cy="9486726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73727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2678" y="1806766"/>
            <a:ext cx="5679045" cy="1425250"/>
          </a:xfrm>
        </p:spPr>
        <p:txBody>
          <a:bodyPr anchor="ctr" anchorCtr="0">
            <a:normAutofit/>
          </a:bodyPr>
          <a:lstStyle>
            <a:lvl1pPr>
              <a:defRPr sz="317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2678" y="3437263"/>
            <a:ext cx="5679045" cy="7855027"/>
          </a:xfrm>
        </p:spPr>
        <p:txBody>
          <a:bodyPr>
            <a:normAutofit/>
          </a:bodyPr>
          <a:lstStyle>
            <a:lvl1pPr>
              <a:defRPr sz="201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73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44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295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295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6" userDrawn="1">
          <p15:clr>
            <a:srgbClr val="FBAE40"/>
          </p15:clr>
        </p15:guide>
        <p15:guide id="2" pos="207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49248" y="800594"/>
            <a:ext cx="5566890" cy="6985549"/>
          </a:xfrm>
        </p:spPr>
        <p:txBody>
          <a:bodyPr anchor="b">
            <a:normAutofit/>
          </a:bodyPr>
          <a:lstStyle>
            <a:lvl1pPr>
              <a:defRPr sz="432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49248" y="7867297"/>
            <a:ext cx="5566889" cy="1105092"/>
          </a:xfrm>
        </p:spPr>
        <p:txBody>
          <a:bodyPr>
            <a:normAutofit/>
          </a:bodyPr>
          <a:lstStyle>
            <a:lvl1pPr marL="0" indent="0">
              <a:buNone/>
              <a:defRPr sz="1730">
                <a:solidFill>
                  <a:schemeClr val="tx1"/>
                </a:solidFill>
              </a:defRPr>
            </a:lvl1pPr>
            <a:lvl2pPr marL="32893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2pPr>
            <a:lvl3pPr marL="658495" indent="0">
              <a:buNone/>
              <a:defRPr sz="1295">
                <a:solidFill>
                  <a:schemeClr val="tx1">
                    <a:tint val="75000"/>
                  </a:schemeClr>
                </a:solidFill>
              </a:defRPr>
            </a:lvl3pPr>
            <a:lvl4pPr marL="987425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4pPr>
            <a:lvl5pPr marL="131699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5pPr>
            <a:lvl6pPr marL="164592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6pPr>
            <a:lvl7pPr marL="1975485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7pPr>
            <a:lvl8pPr marL="2304415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8pPr>
            <a:lvl9pPr marL="263398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6" userDrawn="1">
          <p15:clr>
            <a:srgbClr val="FBAE40"/>
          </p15:clr>
        </p15:guide>
        <p15:guide id="2" pos="2074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9796" y="441052"/>
            <a:ext cx="5679045" cy="2262155"/>
          </a:xfrm>
        </p:spPr>
        <p:txBody>
          <a:bodyPr>
            <a:normAutofit/>
          </a:bodyPr>
          <a:lstStyle>
            <a:lvl1pPr>
              <a:defRPr sz="317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9796" y="3115542"/>
            <a:ext cx="2798370" cy="7425826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01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173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144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295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295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230472" y="3115542"/>
            <a:ext cx="2798370" cy="7425826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01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173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144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295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295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3535" y="623108"/>
            <a:ext cx="5679045" cy="2262155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3535" y="2977883"/>
            <a:ext cx="2785510" cy="1406057"/>
          </a:xfrm>
        </p:spPr>
        <p:txBody>
          <a:bodyPr anchor="b">
            <a:normAutofit/>
          </a:bodyPr>
          <a:lstStyle>
            <a:lvl1pPr marL="0" indent="0">
              <a:buNone/>
              <a:defRPr sz="2015" b="0"/>
            </a:lvl1pPr>
            <a:lvl2pPr marL="328930" indent="0">
              <a:buNone/>
              <a:defRPr sz="1440" b="1"/>
            </a:lvl2pPr>
            <a:lvl3pPr marL="658495" indent="0">
              <a:buNone/>
              <a:defRPr sz="1295" b="1"/>
            </a:lvl3pPr>
            <a:lvl4pPr marL="987425" indent="0">
              <a:buNone/>
              <a:defRPr sz="1150" b="1"/>
            </a:lvl4pPr>
            <a:lvl5pPr marL="1316990" indent="0">
              <a:buNone/>
              <a:defRPr sz="1150" b="1"/>
            </a:lvl5pPr>
            <a:lvl6pPr marL="1645920" indent="0">
              <a:buNone/>
              <a:defRPr sz="1150" b="1"/>
            </a:lvl6pPr>
            <a:lvl7pPr marL="1975485" indent="0">
              <a:buNone/>
              <a:defRPr sz="1150" b="1"/>
            </a:lvl7pPr>
            <a:lvl8pPr marL="2304415" indent="0">
              <a:buNone/>
              <a:defRPr sz="1150" b="1"/>
            </a:lvl8pPr>
            <a:lvl9pPr marL="2633980" indent="0">
              <a:buNone/>
              <a:defRPr sz="115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3535" y="4463698"/>
            <a:ext cx="2785510" cy="6099343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333353" y="2977883"/>
            <a:ext cx="2799228" cy="1406057"/>
          </a:xfrm>
        </p:spPr>
        <p:txBody>
          <a:bodyPr anchor="b">
            <a:normAutofit/>
          </a:bodyPr>
          <a:lstStyle>
            <a:lvl1pPr marL="0" indent="0">
              <a:buNone/>
              <a:defRPr sz="2015" b="0"/>
            </a:lvl1pPr>
            <a:lvl2pPr marL="328930" indent="0">
              <a:buNone/>
              <a:defRPr sz="1440" b="1"/>
            </a:lvl2pPr>
            <a:lvl3pPr marL="658495" indent="0">
              <a:buNone/>
              <a:defRPr sz="1295" b="1"/>
            </a:lvl3pPr>
            <a:lvl4pPr marL="987425" indent="0">
              <a:buNone/>
              <a:defRPr sz="1150" b="1"/>
            </a:lvl4pPr>
            <a:lvl5pPr marL="1316990" indent="0">
              <a:buNone/>
              <a:defRPr sz="1150" b="1"/>
            </a:lvl5pPr>
            <a:lvl6pPr marL="1645920" indent="0">
              <a:buNone/>
              <a:defRPr sz="1150" b="1"/>
            </a:lvl6pPr>
            <a:lvl7pPr marL="1975485" indent="0">
              <a:buNone/>
              <a:defRPr sz="1150" b="1"/>
            </a:lvl7pPr>
            <a:lvl8pPr marL="2304415" indent="0">
              <a:buNone/>
              <a:defRPr sz="1150" b="1"/>
            </a:lvl8pPr>
            <a:lvl9pPr marL="2633980" indent="0">
              <a:buNone/>
              <a:defRPr sz="115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333353" y="4463698"/>
            <a:ext cx="2799228" cy="6099343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2678" y="4720723"/>
            <a:ext cx="5679045" cy="2262155"/>
          </a:xfrm>
        </p:spPr>
        <p:txBody>
          <a:bodyPr>
            <a:normAutofit/>
          </a:bodyPr>
          <a:lstStyle>
            <a:lvl1pPr algn="ctr">
              <a:defRPr sz="317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9282" y="216733"/>
            <a:ext cx="2249454" cy="2730840"/>
          </a:xfrm>
        </p:spPr>
        <p:txBody>
          <a:bodyPr anchor="ctr" anchorCtr="0">
            <a:normAutofit/>
          </a:bodyPr>
          <a:lstStyle>
            <a:lvl1pPr>
              <a:defRPr sz="2305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2799666" y="1307830"/>
            <a:ext cx="3141726" cy="8693986"/>
          </a:xfrm>
        </p:spPr>
        <p:txBody>
          <a:bodyPr/>
          <a:lstStyle>
            <a:lvl1pPr marL="0" indent="0">
              <a:buNone/>
              <a:defRPr sz="2305"/>
            </a:lvl1pPr>
            <a:lvl2pPr marL="328930" indent="0">
              <a:buNone/>
              <a:defRPr sz="2015"/>
            </a:lvl2pPr>
            <a:lvl3pPr marL="658495" indent="0">
              <a:buNone/>
              <a:defRPr sz="1730"/>
            </a:lvl3pPr>
            <a:lvl4pPr marL="987425" indent="0">
              <a:buNone/>
              <a:defRPr sz="1440"/>
            </a:lvl4pPr>
            <a:lvl5pPr marL="1316990" indent="0">
              <a:buNone/>
              <a:defRPr sz="1440"/>
            </a:lvl5pPr>
            <a:lvl6pPr marL="1645920" indent="0">
              <a:buNone/>
              <a:defRPr sz="1440"/>
            </a:lvl6pPr>
            <a:lvl7pPr marL="1975485" indent="0">
              <a:buNone/>
              <a:defRPr sz="1440"/>
            </a:lvl7pPr>
            <a:lvl8pPr marL="2304415" indent="0">
              <a:buNone/>
              <a:defRPr sz="1440"/>
            </a:lvl8pPr>
            <a:lvl9pPr marL="2633980" indent="0">
              <a:buNone/>
              <a:defRPr sz="144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52025" y="3511080"/>
            <a:ext cx="2249454" cy="6504710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440"/>
            </a:lvl1pPr>
            <a:lvl2pPr marL="328930" indent="0">
              <a:buNone/>
              <a:defRPr sz="1010"/>
            </a:lvl2pPr>
            <a:lvl3pPr marL="658495" indent="0">
              <a:buNone/>
              <a:defRPr sz="865"/>
            </a:lvl3pPr>
            <a:lvl4pPr marL="987425" indent="0">
              <a:buNone/>
              <a:defRPr sz="720"/>
            </a:lvl4pPr>
            <a:lvl5pPr marL="1316990" indent="0">
              <a:buNone/>
              <a:defRPr sz="720"/>
            </a:lvl5pPr>
            <a:lvl6pPr marL="1645920" indent="0">
              <a:buNone/>
              <a:defRPr sz="720"/>
            </a:lvl6pPr>
            <a:lvl7pPr marL="1975485" indent="0">
              <a:buNone/>
              <a:defRPr sz="720"/>
            </a:lvl7pPr>
            <a:lvl8pPr marL="2304415" indent="0">
              <a:buNone/>
              <a:defRPr sz="720"/>
            </a:lvl8pPr>
            <a:lvl9pPr marL="2633980" indent="0">
              <a:buNone/>
              <a:defRPr sz="72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2026/5/11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5305802" y="623108"/>
            <a:ext cx="825921" cy="9918260"/>
          </a:xfrm>
        </p:spPr>
        <p:txBody>
          <a:bodyPr vert="eaVert">
            <a:normAutofit/>
          </a:bodyPr>
          <a:lstStyle>
            <a:lvl1pPr>
              <a:defRPr sz="317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2678" y="623108"/>
            <a:ext cx="4795702" cy="9918260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2678" y="623108"/>
            <a:ext cx="5679045" cy="22621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2678" y="3115542"/>
            <a:ext cx="5679045" cy="7425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2678" y="10847503"/>
            <a:ext cx="1481490" cy="623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8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181083" y="10847503"/>
            <a:ext cx="2222235" cy="623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8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650233" y="10847503"/>
            <a:ext cx="1481490" cy="623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8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658495" rtl="0" eaLnBrk="1" latinLnBrk="0" hangingPunct="1">
        <a:lnSpc>
          <a:spcPct val="90000"/>
        </a:lnSpc>
        <a:spcBef>
          <a:spcPct val="0"/>
        </a:spcBef>
        <a:buNone/>
        <a:defRPr sz="31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465" indent="-164465" algn="l" defTabSz="658495" rtl="0" eaLnBrk="1" latinLnBrk="0" hangingPunct="1">
        <a:lnSpc>
          <a:spcPct val="90000"/>
        </a:lnSpc>
        <a:spcBef>
          <a:spcPts val="720"/>
        </a:spcBef>
        <a:buFont typeface="Arial" panose="020B0604020202090204" pitchFamily="34" charset="0"/>
        <a:buChar char="•"/>
        <a:defRPr sz="2015" kern="1200">
          <a:solidFill>
            <a:schemeClr val="tx1"/>
          </a:solidFill>
          <a:latin typeface="+mn-lt"/>
          <a:ea typeface="+mn-ea"/>
          <a:cs typeface="+mn-cs"/>
        </a:defRPr>
      </a:lvl1pPr>
      <a:lvl2pPr marL="494030" indent="-164465" algn="l" defTabSz="658495" rtl="0" eaLnBrk="1" latinLnBrk="0" hangingPunct="1">
        <a:lnSpc>
          <a:spcPct val="90000"/>
        </a:lnSpc>
        <a:spcBef>
          <a:spcPct val="72000"/>
        </a:spcBef>
        <a:buFont typeface="Arial" panose="020B0604020202090204" pitchFamily="34" charset="0"/>
        <a:buChar char="•"/>
        <a:defRPr sz="173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64465" algn="l" defTabSz="658495" rtl="0" eaLnBrk="1" latinLnBrk="0" hangingPunct="1">
        <a:lnSpc>
          <a:spcPct val="90000"/>
        </a:lnSpc>
        <a:spcBef>
          <a:spcPct val="72000"/>
        </a:spcBef>
        <a:buFont typeface="Arial" panose="020B060402020209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152525" indent="-164465" algn="l" defTabSz="658495" rtl="0" eaLnBrk="1" latinLnBrk="0" hangingPunct="1">
        <a:lnSpc>
          <a:spcPct val="90000"/>
        </a:lnSpc>
        <a:spcBef>
          <a:spcPct val="72000"/>
        </a:spcBef>
        <a:buFont typeface="Arial" panose="020B0604020202090204" pitchFamily="34" charset="0"/>
        <a:buChar char="•"/>
        <a:defRPr sz="1295" kern="1200">
          <a:solidFill>
            <a:schemeClr val="tx1"/>
          </a:solidFill>
          <a:latin typeface="+mn-lt"/>
          <a:ea typeface="+mn-ea"/>
          <a:cs typeface="+mn-cs"/>
        </a:defRPr>
      </a:lvl4pPr>
      <a:lvl5pPr marL="1481455" indent="-164465" algn="l" defTabSz="658495" rtl="0" eaLnBrk="1" latinLnBrk="0" hangingPunct="1">
        <a:lnSpc>
          <a:spcPct val="90000"/>
        </a:lnSpc>
        <a:spcBef>
          <a:spcPct val="72000"/>
        </a:spcBef>
        <a:buFont typeface="Arial" panose="020B0604020202090204" pitchFamily="34" charset="0"/>
        <a:buChar char="•"/>
        <a:defRPr sz="1295" kern="1200">
          <a:solidFill>
            <a:schemeClr val="tx1"/>
          </a:solidFill>
          <a:latin typeface="+mn-lt"/>
          <a:ea typeface="+mn-ea"/>
          <a:cs typeface="+mn-cs"/>
        </a:defRPr>
      </a:lvl5pPr>
      <a:lvl6pPr marL="1811020" indent="-164465" algn="l" defTabSz="658495" rtl="0" eaLnBrk="1" latinLnBrk="0" hangingPunct="1">
        <a:lnSpc>
          <a:spcPct val="90000"/>
        </a:lnSpc>
        <a:spcBef>
          <a:spcPct val="72000"/>
        </a:spcBef>
        <a:buFont typeface="Arial" panose="020B0604020202090204" pitchFamily="34" charset="0"/>
        <a:buChar char="•"/>
        <a:defRPr sz="1295" kern="1200">
          <a:solidFill>
            <a:schemeClr val="tx1"/>
          </a:solidFill>
          <a:latin typeface="+mn-lt"/>
          <a:ea typeface="+mn-ea"/>
          <a:cs typeface="+mn-cs"/>
        </a:defRPr>
      </a:lvl6pPr>
      <a:lvl7pPr marL="2139950" indent="-164465" algn="l" defTabSz="658495" rtl="0" eaLnBrk="1" latinLnBrk="0" hangingPunct="1">
        <a:lnSpc>
          <a:spcPct val="90000"/>
        </a:lnSpc>
        <a:spcBef>
          <a:spcPct val="72000"/>
        </a:spcBef>
        <a:buFont typeface="Arial" panose="020B0604020202090204" pitchFamily="34" charset="0"/>
        <a:buChar char="•"/>
        <a:defRPr sz="1295" kern="1200">
          <a:solidFill>
            <a:schemeClr val="tx1"/>
          </a:solidFill>
          <a:latin typeface="+mn-lt"/>
          <a:ea typeface="+mn-ea"/>
          <a:cs typeface="+mn-cs"/>
        </a:defRPr>
      </a:lvl7pPr>
      <a:lvl8pPr marL="2468880" indent="-164465" algn="l" defTabSz="658495" rtl="0" eaLnBrk="1" latinLnBrk="0" hangingPunct="1">
        <a:lnSpc>
          <a:spcPct val="90000"/>
        </a:lnSpc>
        <a:spcBef>
          <a:spcPct val="72000"/>
        </a:spcBef>
        <a:buFont typeface="Arial" panose="020B0604020202090204" pitchFamily="34" charset="0"/>
        <a:buChar char="•"/>
        <a:defRPr sz="1295" kern="1200">
          <a:solidFill>
            <a:schemeClr val="tx1"/>
          </a:solidFill>
          <a:latin typeface="+mn-lt"/>
          <a:ea typeface="+mn-ea"/>
          <a:cs typeface="+mn-cs"/>
        </a:defRPr>
      </a:lvl8pPr>
      <a:lvl9pPr marL="2798445" indent="-164465" algn="l" defTabSz="658495" rtl="0" eaLnBrk="1" latinLnBrk="0" hangingPunct="1">
        <a:lnSpc>
          <a:spcPct val="90000"/>
        </a:lnSpc>
        <a:spcBef>
          <a:spcPct val="72000"/>
        </a:spcBef>
        <a:buFont typeface="Arial" panose="020B0604020202090204" pitchFamily="34" charset="0"/>
        <a:buChar char="•"/>
        <a:defRPr sz="12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1pPr>
      <a:lvl2pPr marL="328930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2pPr>
      <a:lvl3pPr marL="658495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4pPr>
      <a:lvl5pPr marL="1316990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6pPr>
      <a:lvl7pPr marL="1975485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7pPr>
      <a:lvl8pPr marL="2304415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8pPr>
      <a:lvl9pPr marL="2633980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2678" y="623108"/>
            <a:ext cx="5679045" cy="22621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2678" y="3115542"/>
            <a:ext cx="5679045" cy="7425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2678" y="10847503"/>
            <a:ext cx="1481490" cy="623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8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2026/5/11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181083" y="10847503"/>
            <a:ext cx="2222235" cy="623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8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650233" y="10847503"/>
            <a:ext cx="1481490" cy="623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8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78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658495" rtl="0" eaLnBrk="1" latinLnBrk="0" hangingPunct="1">
        <a:lnSpc>
          <a:spcPct val="90000"/>
        </a:lnSpc>
        <a:spcBef>
          <a:spcPct val="0"/>
        </a:spcBef>
        <a:buNone/>
        <a:defRPr sz="31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465" indent="-164465" algn="l" defTabSz="658495" rtl="0" eaLnBrk="1" latinLnBrk="0" hangingPunct="1">
        <a:lnSpc>
          <a:spcPct val="90000"/>
        </a:lnSpc>
        <a:spcBef>
          <a:spcPts val="720"/>
        </a:spcBef>
        <a:buFont typeface="Arial" panose="020B0604020202090204" pitchFamily="34" charset="0"/>
        <a:buChar char="•"/>
        <a:defRPr sz="2015" kern="1200">
          <a:solidFill>
            <a:schemeClr val="tx1"/>
          </a:solidFill>
          <a:latin typeface="+mn-lt"/>
          <a:ea typeface="+mn-ea"/>
          <a:cs typeface="+mn-cs"/>
        </a:defRPr>
      </a:lvl1pPr>
      <a:lvl2pPr marL="494030" indent="-164465" algn="l" defTabSz="658495" rtl="0" eaLnBrk="1" latinLnBrk="0" hangingPunct="1">
        <a:lnSpc>
          <a:spcPct val="90000"/>
        </a:lnSpc>
        <a:spcBef>
          <a:spcPct val="72000"/>
        </a:spcBef>
        <a:buFont typeface="Arial" panose="020B0604020202090204" pitchFamily="34" charset="0"/>
        <a:buChar char="•"/>
        <a:defRPr sz="173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64465" algn="l" defTabSz="658495" rtl="0" eaLnBrk="1" latinLnBrk="0" hangingPunct="1">
        <a:lnSpc>
          <a:spcPct val="90000"/>
        </a:lnSpc>
        <a:spcBef>
          <a:spcPct val="72000"/>
        </a:spcBef>
        <a:buFont typeface="Arial" panose="020B060402020209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152525" indent="-164465" algn="l" defTabSz="658495" rtl="0" eaLnBrk="1" latinLnBrk="0" hangingPunct="1">
        <a:lnSpc>
          <a:spcPct val="90000"/>
        </a:lnSpc>
        <a:spcBef>
          <a:spcPct val="72000"/>
        </a:spcBef>
        <a:buFont typeface="Arial" panose="020B0604020202090204" pitchFamily="34" charset="0"/>
        <a:buChar char="•"/>
        <a:defRPr sz="1295" kern="1200">
          <a:solidFill>
            <a:schemeClr val="tx1"/>
          </a:solidFill>
          <a:latin typeface="+mn-lt"/>
          <a:ea typeface="+mn-ea"/>
          <a:cs typeface="+mn-cs"/>
        </a:defRPr>
      </a:lvl4pPr>
      <a:lvl5pPr marL="1481455" indent="-164465" algn="l" defTabSz="658495" rtl="0" eaLnBrk="1" latinLnBrk="0" hangingPunct="1">
        <a:lnSpc>
          <a:spcPct val="90000"/>
        </a:lnSpc>
        <a:spcBef>
          <a:spcPct val="72000"/>
        </a:spcBef>
        <a:buFont typeface="Arial" panose="020B0604020202090204" pitchFamily="34" charset="0"/>
        <a:buChar char="•"/>
        <a:defRPr sz="1295" kern="1200">
          <a:solidFill>
            <a:schemeClr val="tx1"/>
          </a:solidFill>
          <a:latin typeface="+mn-lt"/>
          <a:ea typeface="+mn-ea"/>
          <a:cs typeface="+mn-cs"/>
        </a:defRPr>
      </a:lvl5pPr>
      <a:lvl6pPr marL="1811020" indent="-164465" algn="l" defTabSz="658495" rtl="0" eaLnBrk="1" latinLnBrk="0" hangingPunct="1">
        <a:lnSpc>
          <a:spcPct val="90000"/>
        </a:lnSpc>
        <a:spcBef>
          <a:spcPct val="72000"/>
        </a:spcBef>
        <a:buFont typeface="Arial" panose="020B0604020202090204" pitchFamily="34" charset="0"/>
        <a:buChar char="•"/>
        <a:defRPr sz="1295" kern="1200">
          <a:solidFill>
            <a:schemeClr val="tx1"/>
          </a:solidFill>
          <a:latin typeface="+mn-lt"/>
          <a:ea typeface="+mn-ea"/>
          <a:cs typeface="+mn-cs"/>
        </a:defRPr>
      </a:lvl6pPr>
      <a:lvl7pPr marL="2139950" indent="-164465" algn="l" defTabSz="658495" rtl="0" eaLnBrk="1" latinLnBrk="0" hangingPunct="1">
        <a:lnSpc>
          <a:spcPct val="90000"/>
        </a:lnSpc>
        <a:spcBef>
          <a:spcPct val="72000"/>
        </a:spcBef>
        <a:buFont typeface="Arial" panose="020B0604020202090204" pitchFamily="34" charset="0"/>
        <a:buChar char="•"/>
        <a:defRPr sz="1295" kern="1200">
          <a:solidFill>
            <a:schemeClr val="tx1"/>
          </a:solidFill>
          <a:latin typeface="+mn-lt"/>
          <a:ea typeface="+mn-ea"/>
          <a:cs typeface="+mn-cs"/>
        </a:defRPr>
      </a:lvl7pPr>
      <a:lvl8pPr marL="2468880" indent="-164465" algn="l" defTabSz="658495" rtl="0" eaLnBrk="1" latinLnBrk="0" hangingPunct="1">
        <a:lnSpc>
          <a:spcPct val="90000"/>
        </a:lnSpc>
        <a:spcBef>
          <a:spcPct val="72000"/>
        </a:spcBef>
        <a:buFont typeface="Arial" panose="020B0604020202090204" pitchFamily="34" charset="0"/>
        <a:buChar char="•"/>
        <a:defRPr sz="1295" kern="1200">
          <a:solidFill>
            <a:schemeClr val="tx1"/>
          </a:solidFill>
          <a:latin typeface="+mn-lt"/>
          <a:ea typeface="+mn-ea"/>
          <a:cs typeface="+mn-cs"/>
        </a:defRPr>
      </a:lvl8pPr>
      <a:lvl9pPr marL="2798445" indent="-164465" algn="l" defTabSz="658495" rtl="0" eaLnBrk="1" latinLnBrk="0" hangingPunct="1">
        <a:lnSpc>
          <a:spcPct val="90000"/>
        </a:lnSpc>
        <a:spcBef>
          <a:spcPct val="72000"/>
        </a:spcBef>
        <a:buFont typeface="Arial" panose="020B0604020202090204" pitchFamily="34" charset="0"/>
        <a:buChar char="•"/>
        <a:defRPr sz="12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1pPr>
      <a:lvl2pPr marL="328930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2pPr>
      <a:lvl3pPr marL="658495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4pPr>
      <a:lvl5pPr marL="1316990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6pPr>
      <a:lvl7pPr marL="1975485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7pPr>
      <a:lvl8pPr marL="2304415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8pPr>
      <a:lvl9pPr marL="2633980" algn="l" defTabSz="658495" rtl="0" eaLnBrk="1" latinLnBrk="0" hangingPunct="1">
        <a:defRPr sz="12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686" userDrawn="1">
          <p15:clr>
            <a:srgbClr val="F26B43"/>
          </p15:clr>
        </p15:guide>
        <p15:guide id="2" pos="20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chart" Target="../charts/char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9"/>
          <p:cNvSpPr/>
          <p:nvPr>
            <p:custDataLst>
              <p:tags r:id="rId1"/>
            </p:custDataLst>
          </p:nvPr>
        </p:nvSpPr>
        <p:spPr>
          <a:xfrm>
            <a:off x="288036" y="1189037"/>
            <a:ext cx="6026150" cy="1576705"/>
          </a:xfrm>
          <a:prstGeom prst="rect">
            <a:avLst/>
          </a:prstGeom>
          <a:noFill/>
          <a:ln w="9525">
            <a:noFill/>
          </a:ln>
        </p:spPr>
        <p:txBody>
          <a:bodyPr lIns="150822" tIns="75411" rIns="150822" bIns="75411" anchor="ctr" anchorCtr="0">
            <a:noAutofit/>
          </a:bodyPr>
          <a:lstStyle>
            <a:lvl1pPr marL="1111250" indent="-1111250" algn="l" defTabSz="296862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10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13000" indent="-925830" algn="l" defTabSz="296862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–"/>
              <a:defRPr sz="9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11575" indent="-739775" algn="l" defTabSz="296862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7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196205" indent="-739775" algn="l" defTabSz="296862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–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83375" indent="-739775" algn="l" defTabSz="296862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zh-CN" altLang="en-US" sz="4000" b="1" baseline="-25000" dirty="0">
                <a:latin typeface="黑体" panose="02010609060101010101" pitchFamily="49" charset="-122"/>
                <a:ea typeface="黑体" panose="02010609060101010101" pitchFamily="49" charset="-122"/>
              </a:rPr>
              <a:t>中文题目采用黑体</a:t>
            </a:r>
            <a:r>
              <a:rPr lang="en-US" altLang="zh-CN" sz="4000" b="1" baseline="-25000" dirty="0">
                <a:latin typeface="黑体" panose="02010609060101010101" pitchFamily="49" charset="-122"/>
                <a:ea typeface="黑体" panose="02010609060101010101" pitchFamily="49" charset="-122"/>
              </a:rPr>
              <a:t>40</a:t>
            </a:r>
            <a:r>
              <a:rPr lang="zh-CN" altLang="en-US" sz="4000" b="1" baseline="-25000" dirty="0">
                <a:latin typeface="黑体" panose="02010609060101010101" pitchFamily="49" charset="-122"/>
                <a:ea typeface="黑体" panose="02010609060101010101" pitchFamily="49" charset="-122"/>
              </a:rPr>
              <a:t>号字体</a:t>
            </a:r>
            <a:endParaRPr lang="en-US" altLang="zh-CN" sz="4000" b="1" baseline="-25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lvl="0" indent="0" algn="ctr"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zh-CN" altLang="en-US" sz="2300" baseline="-25000" dirty="0"/>
              <a:t>单位：</a:t>
            </a:r>
            <a:r>
              <a:rPr lang="en-US" altLang="zh-CN" sz="2300" baseline="-25000" dirty="0"/>
              <a:t>23</a:t>
            </a:r>
            <a:r>
              <a:rPr lang="zh-CN" altLang="en-US" sz="2300" baseline="-25000" dirty="0"/>
              <a:t>号宋体</a:t>
            </a:r>
            <a:endParaRPr lang="en-US" altLang="zh-CN" sz="2300" baseline="-25000" dirty="0"/>
          </a:p>
          <a:p>
            <a:pPr marL="0" lvl="0" indent="0" algn="ctr" eaLnBrk="1" hangingPunct="1">
              <a:lnSpc>
                <a:spcPct val="180000"/>
              </a:lnSpc>
              <a:spcBef>
                <a:spcPct val="0"/>
              </a:spcBef>
              <a:buNone/>
            </a:pPr>
            <a:r>
              <a:rPr lang="zh-CN" altLang="en-US" sz="2300" baseline="-25000" dirty="0"/>
              <a:t>作者：</a:t>
            </a:r>
            <a:r>
              <a:rPr lang="en-US" altLang="zh-CN" sz="2300" baseline="-25000" dirty="0"/>
              <a:t>23</a:t>
            </a:r>
            <a:r>
              <a:rPr lang="zh-CN" altLang="en-US" sz="2300" baseline="-25000" dirty="0"/>
              <a:t>号宋体</a:t>
            </a:r>
            <a:endParaRPr lang="en-US" altLang="zh-CN" sz="2300" baseline="-25000" dirty="0"/>
          </a:p>
        </p:txBody>
      </p:sp>
      <p:sp>
        <p:nvSpPr>
          <p:cNvPr id="4" name="TextBox 11"/>
          <p:cNvSpPr txBox="1"/>
          <p:nvPr>
            <p:custDataLst>
              <p:tags r:id="rId2"/>
            </p:custDataLst>
          </p:nvPr>
        </p:nvSpPr>
        <p:spPr>
          <a:xfrm>
            <a:off x="225552" y="2912046"/>
            <a:ext cx="3936365" cy="8791004"/>
          </a:xfrm>
          <a:prstGeom prst="rect">
            <a:avLst/>
          </a:prstGeom>
          <a:noFill/>
          <a:ln w="9525">
            <a:noFill/>
          </a:ln>
        </p:spPr>
        <p:txBody>
          <a:bodyPr lIns="150822" tIns="75411" rIns="150822" bIns="75411">
            <a:noAutofit/>
          </a:bodyPr>
          <a:lstStyle>
            <a:lvl1pPr marL="1111250" indent="-1111250" algn="l" defTabSz="296862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10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13000" indent="-925830" algn="l" defTabSz="296862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–"/>
              <a:defRPr sz="9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11575" indent="-739775" algn="l" defTabSz="296862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7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196205" indent="-739775" algn="l" defTabSz="296862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–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83375" indent="-739775" algn="l" defTabSz="296862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eaLnBrk="1" hangingPunct="1">
              <a:spcBef>
                <a:spcPct val="0"/>
              </a:spcBef>
              <a:buFontTx/>
              <a:buNone/>
            </a:pPr>
            <a:r>
              <a:rPr lang="zh-CN" altLang="en-US" sz="1400" b="1" dirty="0"/>
              <a:t>目的</a:t>
            </a:r>
            <a:endParaRPr lang="en-US" altLang="zh-CN" sz="1400" b="1" dirty="0"/>
          </a:p>
          <a:p>
            <a:pPr marL="0" lvl="0" indent="0" algn="l" eaLnBrk="1" hangingPunct="1">
              <a:spcBef>
                <a:spcPct val="0"/>
              </a:spcBef>
              <a:buFontTx/>
              <a:buNone/>
            </a:pPr>
            <a:r>
              <a:rPr lang="zh-CN" altLang="en-US" sz="1400" dirty="0">
                <a:sym typeface="+mn-ea"/>
              </a:rPr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</a:p>
          <a:p>
            <a:pPr marL="0" lvl="0" indent="0" algn="l" eaLnBrk="1" hangingPunct="1">
              <a:spcBef>
                <a:spcPct val="0"/>
              </a:spcBef>
              <a:buFontTx/>
              <a:buNone/>
            </a:pPr>
            <a:r>
              <a:rPr lang="zh-CN" altLang="en-US" sz="1400" dirty="0">
                <a:sym typeface="+mn-ea"/>
              </a:rPr>
              <a:t>样文 样文 样文 样文 样文 样文 样文 样文 样文</a:t>
            </a:r>
            <a:endParaRPr lang="en-US" altLang="zh-CN" sz="1400" dirty="0"/>
          </a:p>
          <a:p>
            <a:pPr marL="0" lvl="0" indent="0" algn="l" eaLnBrk="1" hangingPunct="1">
              <a:spcBef>
                <a:spcPct val="0"/>
              </a:spcBef>
              <a:buFontTx/>
              <a:buNone/>
            </a:pPr>
            <a:r>
              <a:rPr lang="zh-CN" altLang="en-US" sz="1400" dirty="0">
                <a:sym typeface="+mn-ea"/>
              </a:rPr>
              <a:t> </a:t>
            </a:r>
            <a:endParaRPr lang="en-US" altLang="zh-CN" sz="1400" dirty="0"/>
          </a:p>
          <a:p>
            <a:pPr marL="0" lvl="0" indent="0" algn="l" eaLnBrk="1" hangingPunct="1">
              <a:spcBef>
                <a:spcPct val="0"/>
              </a:spcBef>
              <a:buFontTx/>
              <a:buNone/>
            </a:pPr>
            <a:r>
              <a:rPr lang="zh-CN" altLang="en-US" sz="1400" b="1" dirty="0"/>
              <a:t>方法</a:t>
            </a:r>
            <a:endParaRPr lang="en-US" altLang="zh-CN" sz="1400" b="1" dirty="0"/>
          </a:p>
          <a:p>
            <a:pPr marL="0" lvl="0" indent="0" algn="l" eaLnBrk="1" hangingPunct="1">
              <a:spcBef>
                <a:spcPct val="0"/>
              </a:spcBef>
              <a:buNone/>
            </a:pPr>
            <a:r>
              <a:rPr lang="zh-CN" altLang="en-US" sz="14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</a:t>
            </a:r>
            <a:endParaRPr lang="en-US" altLang="zh-CN" sz="1400" dirty="0"/>
          </a:p>
          <a:p>
            <a:pPr marL="0" lvl="0" indent="0" algn="l" eaLnBrk="1" hangingPunct="1">
              <a:spcBef>
                <a:spcPct val="0"/>
              </a:spcBef>
              <a:buFontTx/>
              <a:buNone/>
            </a:pPr>
            <a:endParaRPr lang="en-US" altLang="zh-CN" sz="1400" dirty="0"/>
          </a:p>
          <a:p>
            <a:pPr marL="0" lvl="0" indent="0" algn="l" eaLnBrk="1" hangingPunct="1">
              <a:spcBef>
                <a:spcPct val="0"/>
              </a:spcBef>
              <a:buFontTx/>
              <a:buNone/>
            </a:pPr>
            <a:r>
              <a:rPr lang="zh-CN" altLang="en-US" sz="1400" b="1" dirty="0"/>
              <a:t>结果</a:t>
            </a:r>
            <a:endParaRPr lang="en-US" altLang="zh-CN" sz="1400" b="1" dirty="0"/>
          </a:p>
          <a:p>
            <a:pPr marL="0" lvl="0" indent="0" algn="l" eaLnBrk="1" hangingPunct="1">
              <a:spcBef>
                <a:spcPct val="0"/>
              </a:spcBef>
              <a:buFontTx/>
              <a:buNone/>
            </a:pPr>
            <a:r>
              <a:rPr lang="zh-CN" altLang="en-US" sz="1400" dirty="0">
                <a:sym typeface="+mn-ea"/>
              </a:rPr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1400" dirty="0"/>
          </a:p>
          <a:p>
            <a:pPr marL="0" lvl="0" indent="0" algn="l" eaLnBrk="1" hangingPunct="1">
              <a:spcBef>
                <a:spcPct val="0"/>
              </a:spcBef>
              <a:buFontTx/>
              <a:buNone/>
            </a:pPr>
            <a:endParaRPr lang="en-US" altLang="zh-CN" sz="1400" dirty="0"/>
          </a:p>
          <a:p>
            <a:pPr marL="0" lvl="0" indent="0" algn="l" eaLnBrk="1" hangingPunct="1">
              <a:spcBef>
                <a:spcPct val="0"/>
              </a:spcBef>
              <a:buFontTx/>
              <a:buNone/>
            </a:pPr>
            <a:r>
              <a:rPr lang="zh-CN" altLang="en-US" sz="1400" b="1" dirty="0"/>
              <a:t>结论</a:t>
            </a:r>
            <a:endParaRPr lang="en-US" altLang="zh-CN" sz="1400" b="1" dirty="0"/>
          </a:p>
          <a:p>
            <a:pPr marL="0" lvl="0" indent="0" algn="l" eaLnBrk="1" hangingPunct="1">
              <a:spcBef>
                <a:spcPct val="0"/>
              </a:spcBef>
              <a:buFontTx/>
              <a:buNone/>
            </a:pPr>
            <a:r>
              <a:rPr lang="zh-CN" altLang="en-US" sz="1400" dirty="0">
                <a:sym typeface="+mn-ea"/>
              </a:rPr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zh-CN" altLang="en-US" sz="1400" dirty="0"/>
          </a:p>
          <a:p>
            <a:pPr marL="0" lvl="0" indent="0" algn="l" eaLnBrk="1" hangingPunct="1">
              <a:spcBef>
                <a:spcPct val="0"/>
              </a:spcBef>
              <a:buFontTx/>
              <a:buNone/>
            </a:pPr>
            <a:endParaRPr lang="zh-CN" altLang="en-US" sz="1400" dirty="0"/>
          </a:p>
        </p:txBody>
      </p:sp>
      <p:graphicFrame>
        <p:nvGraphicFramePr>
          <p:cNvPr id="5" name="图表 4"/>
          <p:cNvGraphicFramePr/>
          <p:nvPr>
            <p:extLst>
              <p:ext uri="{D42A27DB-BD31-4B8C-83A1-F6EECF244321}">
                <p14:modId xmlns:p14="http://schemas.microsoft.com/office/powerpoint/2010/main" val="1996742300"/>
              </p:ext>
            </p:extLst>
          </p:nvPr>
        </p:nvGraphicFramePr>
        <p:xfrm>
          <a:off x="4161917" y="3247326"/>
          <a:ext cx="2089150" cy="2854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" name="矩形 5"/>
          <p:cNvSpPr/>
          <p:nvPr/>
        </p:nvSpPr>
        <p:spPr>
          <a:xfrm>
            <a:off x="4225417" y="6598856"/>
            <a:ext cx="2089785" cy="1883410"/>
          </a:xfrm>
          <a:prstGeom prst="rect">
            <a:avLst/>
          </a:prstGeom>
          <a:solidFill>
            <a:schemeClr val="bg1"/>
          </a:solidFill>
          <a:ln w="12700" cap="flat" cmpd="sng">
            <a:noFill/>
            <a:prstDash val="solid"/>
            <a:miter lim="800000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>
            <p:custDataLst>
              <p:tags r:id="rId3"/>
            </p:custDataLst>
          </p:nvPr>
        </p:nvSpPr>
        <p:spPr>
          <a:xfrm>
            <a:off x="4364800" y="6724269"/>
            <a:ext cx="1811020" cy="1632585"/>
          </a:xfrm>
          <a:prstGeom prst="rect">
            <a:avLst/>
          </a:prstGeom>
          <a:solidFill>
            <a:schemeClr val="bg1">
              <a:alpha val="96000"/>
            </a:schemeClr>
          </a:solidFill>
          <a:ln w="0" cap="flat" cmpd="sng">
            <a:solidFill>
              <a:srgbClr val="DCDCDC"/>
            </a:solidFill>
            <a:prstDash val="solid"/>
            <a:miter lim="800000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rgbClr val="A7A7A7"/>
                </a:solidFill>
                <a:latin typeface="Microsoft YaHei Regular" panose="020B0703020204020201" charset="-122"/>
                <a:ea typeface="Microsoft YaHei Regular" panose="020B0703020204020201" charset="-122"/>
              </a:rPr>
              <a:t>图像栏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533</Words>
  <Application>Microsoft Macintosh PowerPoint</Application>
  <PresentationFormat>自定义</PresentationFormat>
  <Paragraphs>18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黑体</vt:lpstr>
      <vt:lpstr>宋体</vt:lpstr>
      <vt:lpstr>Microsoft YaHei Regular</vt:lpstr>
      <vt:lpstr>Arial</vt:lpstr>
      <vt:lpstr>Calibri</vt:lpstr>
      <vt:lpstr>WPS</vt:lpstr>
      <vt:lpstr>1_WPS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yuruichen</dc:creator>
  <cp:lastModifiedBy>18323</cp:lastModifiedBy>
  <cp:revision>18</cp:revision>
  <dcterms:created xsi:type="dcterms:W3CDTF">2024-09-23T06:42:02Z</dcterms:created>
  <dcterms:modified xsi:type="dcterms:W3CDTF">2026-05-11T01:50:31Z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2052-6.7.1.8828</vt:lpwstr>
  </property>
  <property fmtid="{D5CDD505-2E9C-101B-9397-08002B2CF9AE}" pid="3" name="ICV">
    <vt:lpwstr>379C7FC24DB4BE5E9221ED66F3750BC7_41</vt:lpwstr>
  </property>
</Properties>
</file>