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F97"/>
    <a:srgbClr val="154E98"/>
    <a:srgbClr val="0B6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1031966"/>
            <a:ext cx="10515600" cy="974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2161903"/>
            <a:ext cx="10515600" cy="4015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D59E8-BFC7-9BAC-4B80-6E16B48E5E3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015411"/>
            <a:ext cx="9144000" cy="1494551"/>
          </a:xfrm>
        </p:spPr>
        <p:txBody>
          <a:bodyPr>
            <a:normAutofit/>
          </a:bodyPr>
          <a:lstStyle/>
          <a:p>
            <a:pPr algn="ctr"/>
            <a:endParaRPr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E395D97-921B-C307-AE14-3B84578F8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65905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0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DF27C-C572-23EA-123B-CEFDD57EB5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050471"/>
            <a:ext cx="10515600" cy="794658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F641AB-397E-BB89-FFEE-D04A712AA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200577"/>
      </p:ext>
    </p:extLst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Arial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泽杰 于</cp:lastModifiedBy>
  <cp:revision>9</cp:revision>
  <dcterms:created xsi:type="dcterms:W3CDTF">2023-08-09T12:44:55Z</dcterms:created>
  <dcterms:modified xsi:type="dcterms:W3CDTF">2026-03-05T11:34:34Z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2052-12.1.0.15259</vt:lpwstr>
  </property>
</Properties>
</file>