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97"/>
    <a:srgbClr val="154E98"/>
    <a:srgbClr val="0B6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59E8-BFC7-9BAC-4B80-6E16B48E5E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015411"/>
            <a:ext cx="9144000" cy="1494551"/>
          </a:xfrm>
        </p:spPr>
        <p:txBody>
          <a:bodyPr>
            <a:normAutofit/>
          </a:bodyPr>
          <a:lstStyle/>
          <a:p>
            <a:pPr algn="ctr"/>
            <a:endParaRPr lang="zh-CN" altLang="en-US" sz="6600" b="1" dirty="0">
              <a:solidFill>
                <a:srgbClr val="154E98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395D97-921B-C307-AE14-3B84578F8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65905"/>
          </a:xfrm>
        </p:spPr>
        <p:txBody>
          <a:bodyPr/>
          <a:lstStyle/>
          <a:p>
            <a:endParaRPr lang="zh-CN" altLang="en-US" b="1" dirty="0">
              <a:solidFill>
                <a:srgbClr val="19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DF27C-C572-23EA-123B-CEFDD57EB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F641AB-397E-BB89-FFEE-D04A712A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200577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泽杰 于</cp:lastModifiedBy>
  <cp:revision>8</cp:revision>
  <dcterms:created xsi:type="dcterms:W3CDTF">2023-08-09T12:44:55Z</dcterms:created>
  <dcterms:modified xsi:type="dcterms:W3CDTF">2026-03-05T11:29:56Z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2052-12.1.0.15259</vt:lpwstr>
  </property>
</Properties>
</file>