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/>
    <p:restoredTop sz="94610"/>
  </p:normalViewPr>
  <p:slideViewPr>
    <p:cSldViewPr snapToGrid="0">
      <p:cViewPr varScale="1">
        <p:scale>
          <a:sx n="116" d="100"/>
          <a:sy n="116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5CCE02-DEBF-C618-8F3E-507DA9C9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96BA67-D6FB-B397-DA30-84BEB2F5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240203-A532-931E-C35D-1711DB2D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675114-EEBC-A4A4-74C2-37802DEC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9CCFB-17CF-3ADA-B170-FC73A129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49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1C69E-44DD-F8A2-1419-7ADCF0FA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34170F-DDA2-9979-6C01-337BCDEF4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F717EF-96D7-DA1E-6734-C9CEAD86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B1D2EA-85E9-B4A2-4CB7-A73F60FA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059B33-8B80-383F-F26E-39959F17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91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C550A7-FAE0-B821-EC5C-5BA6F0B6E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E211F9-900C-BE06-5CFD-629F99CAF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614A7E-9911-2E33-EF36-B190ADF2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12346A-9E0A-D3B8-0A20-F4F643D8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DB72C-BA13-538C-48A6-AA5D29A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8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7A877-0DCF-0602-77D2-808D2B0A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272B3-8F64-7E98-B0F6-4EF4F310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84BF7A-CB17-154D-F7DC-45C3C55E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3998BF-446F-D4A2-E95B-BFA577FE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632F9F-9891-C0C1-E954-638B5BCA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70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39101-9F2D-3F6B-681B-1F34D72B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B68518-6A82-6FD6-CD3D-F8632279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ED5E7-8025-91FC-FB9B-B6C0D598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045F11-72EC-5B11-EDCA-DDDCD5AD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54EFA-C8B7-0DF6-A015-251BAAA5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91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58FFE-E611-9E82-C0CA-6A82BC3F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658345-715B-991A-FDD9-0235579A0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A7B371-BA8E-CF37-C208-929553A2B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8FDDEC-932D-4046-7D8B-66BB66B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C61B6A-2397-820F-BD56-1EF1A800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D17034-8FA8-44F1-CCA8-92D02D8E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1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5C086-B493-F8A7-A231-7F6F817F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7B8788-10FE-0E21-923B-070A285F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5208C-E740-B754-15B2-F36B8B825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11D208-9587-86AE-66EA-3D41F9676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04AD9D-5079-861D-D038-5D1E4A07C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1A2576-0547-0EBF-1858-D5648B4F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C59D76-DF11-E0F2-FBAB-9363F0D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B6D507-03B7-8982-4330-B2ECA860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194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71865D-057A-CD34-3768-B98FD901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2BC326-F321-E455-EEE3-C6C214AC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F07F41-CB50-5A58-2246-C8C3A0F1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7BF479-E4F1-8D26-0259-81191968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18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D4A0AA-FA7D-07DC-6B9F-DB109D05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F2C060-8745-769F-5F6C-8E9C9DDE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B6A733-E481-75EA-D9BD-0D6D2F66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41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316EEB-CE40-3944-3301-24CC98C6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3259E0-0C78-96C5-8DB9-F9F6A705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D270E-0B7A-CEAF-F147-C50E3B5AA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C444AD-AD77-360E-5FE0-0EC5FE6A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C2C30A-6AB0-EAF7-7C10-4AC63FEA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E76512-E166-5E60-85CE-DA824E1D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974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FDC5B-54E8-655A-C6C8-E29484D4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DB7BAF-F389-2CAC-459D-DD984F6E6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0B90E7-35F5-AEC0-6722-C53780B92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A5A44E-539B-66E6-113A-BA22D0C3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B0224B-2B95-E5EE-4BE5-53E86BB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92ED1-7FBB-1B17-B652-D5336233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002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042141-D7CF-29F9-CA2F-CF4658BE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947981-15F3-240C-E5AE-1E23F7DF6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AA458A-057F-E2F2-1080-7ACE6DCB9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EAEE8-E7B0-A041-831F-9DD5DB260126}" type="datetimeFigureOut">
              <a:rPr kumimoji="1" lang="zh-CN" altLang="en-US" smtClean="0"/>
              <a:t>2026/3/4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B3BCC-FCA4-476B-03F7-CF8056DCE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17845-7EE2-95E8-E73A-D55445777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672F2E-6F16-AC43-8459-E27499CA08E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9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网站&#10;&#10;AI 生成的内容可能不正确。">
            <a:extLst>
              <a:ext uri="{FF2B5EF4-FFF2-40B4-BE49-F238E27FC236}">
                <a16:creationId xmlns:a16="http://schemas.microsoft.com/office/drawing/2014/main" id="{20B1452B-96FB-9F4A-F463-CDD6C292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&#10;&#10;AI 生成的内容可能不正确。">
            <a:extLst>
              <a:ext uri="{FF2B5EF4-FFF2-40B4-BE49-F238E27FC236}">
                <a16:creationId xmlns:a16="http://schemas.microsoft.com/office/drawing/2014/main" id="{D48B02F4-FD74-7972-101B-48D27554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72B4-79FA-F3C7-91AF-98ED6976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网站&#10;&#10;AI 生成的内容可能不正确。">
            <a:extLst>
              <a:ext uri="{FF2B5EF4-FFF2-40B4-BE49-F238E27FC236}">
                <a16:creationId xmlns:a16="http://schemas.microsoft.com/office/drawing/2014/main" id="{D7257795-9B0E-A716-654C-EAA4B92E4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"/>
            <a:ext cx="12192000" cy="68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shenrui@folod.cn</dc:creator>
  <cp:lastModifiedBy>shenrui@folod.cn</cp:lastModifiedBy>
  <cp:revision>2</cp:revision>
  <dcterms:created xsi:type="dcterms:W3CDTF">2026-03-04T02:39:51Z</dcterms:created>
  <dcterms:modified xsi:type="dcterms:W3CDTF">2026-03-04T03:05:59Z</dcterms:modified>
</cp:coreProperties>
</file>