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4199513" cy="50399950"/>
  <p:notesSz cx="6858000" cy="9144000"/>
  <p:defaultTextStyle>
    <a:defPPr>
      <a:defRPr lang="zh-CN"/>
    </a:defPPr>
    <a:lvl1pPr marL="0" lvl="0" indent="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2157730" lvl="1" indent="-106045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4314825" lvl="2" indent="-212217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6475730" lvl="3" indent="-318643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8632825" lvl="4" indent="-424815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-424815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-424815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-424815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-424815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90" userDrawn="1">
          <p15:clr>
            <a:srgbClr val="A4A3A4"/>
          </p15:clr>
        </p15:guide>
        <p15:guide id="2" pos="107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/>
    <p:restoredTop sz="94660"/>
  </p:normalViewPr>
  <p:slideViewPr>
    <p:cSldViewPr showGuides="1">
      <p:cViewPr>
        <p:scale>
          <a:sx n="20" d="100"/>
          <a:sy n="20" d="100"/>
        </p:scale>
        <p:origin x="2648" y="144"/>
      </p:cViewPr>
      <p:guideLst>
        <p:guide orient="horz" pos="15890"/>
        <p:guide pos="107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64991" y="15656686"/>
            <a:ext cx="29069874" cy="1080334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129979" y="28560027"/>
            <a:ext cx="23939896" cy="128800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79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59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38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1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98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677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58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3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2026/4/29</a:t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1342" y="2016891"/>
            <a:ext cx="30777167" cy="84009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11342" y="11762419"/>
            <a:ext cx="30777167" cy="332592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2026/4/29</a:t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198277" y="5238345"/>
            <a:ext cx="11542450" cy="11167343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64988" y="5238345"/>
            <a:ext cx="34063292" cy="111673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2026/4/29</a:t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1342" y="2016891"/>
            <a:ext cx="30777167" cy="84009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1342" y="11762419"/>
            <a:ext cx="30777167" cy="332592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2026/4/29</a:t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01557" y="32386704"/>
            <a:ext cx="29069874" cy="10010009"/>
          </a:xfrm>
          <a:prstGeom prst="rect">
            <a:avLst/>
          </a:prstGeom>
        </p:spPr>
        <p:txBody>
          <a:bodyPr anchor="t"/>
          <a:lstStyle>
            <a:lvl1pPr algn="l">
              <a:defRPr sz="1995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701557" y="21361696"/>
            <a:ext cx="29069874" cy="110250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920">
                <a:solidFill>
                  <a:schemeClr val="tx1">
                    <a:tint val="75000"/>
                  </a:schemeClr>
                </a:solidFill>
              </a:defRPr>
            </a:lvl1pPr>
            <a:lvl2pPr marL="2279650" indent="0">
              <a:buNone/>
              <a:defRPr sz="8865">
                <a:solidFill>
                  <a:schemeClr val="tx1">
                    <a:tint val="75000"/>
                  </a:schemeClr>
                </a:solidFill>
              </a:defRPr>
            </a:lvl2pPr>
            <a:lvl3pPr marL="4559300" indent="0">
              <a:buNone/>
              <a:defRPr sz="8130">
                <a:solidFill>
                  <a:schemeClr val="tx1">
                    <a:tint val="75000"/>
                  </a:schemeClr>
                </a:solidFill>
              </a:defRPr>
            </a:lvl3pPr>
            <a:lvl4pPr marL="6838950" indent="0">
              <a:buNone/>
              <a:defRPr sz="7070">
                <a:solidFill>
                  <a:schemeClr val="tx1">
                    <a:tint val="75000"/>
                  </a:schemeClr>
                </a:solidFill>
              </a:defRPr>
            </a:lvl4pPr>
            <a:lvl5pPr marL="9118600" indent="0">
              <a:buNone/>
              <a:defRPr sz="7070">
                <a:solidFill>
                  <a:schemeClr val="tx1">
                    <a:tint val="75000"/>
                  </a:schemeClr>
                </a:solidFill>
              </a:defRPr>
            </a:lvl5pPr>
            <a:lvl6pPr marL="11398250" indent="0">
              <a:buNone/>
              <a:defRPr sz="7070">
                <a:solidFill>
                  <a:schemeClr val="tx1">
                    <a:tint val="75000"/>
                  </a:schemeClr>
                </a:solidFill>
              </a:defRPr>
            </a:lvl6pPr>
            <a:lvl7pPr marL="13677900" indent="0">
              <a:buNone/>
              <a:defRPr sz="7070">
                <a:solidFill>
                  <a:schemeClr val="tx1">
                    <a:tint val="75000"/>
                  </a:schemeClr>
                </a:solidFill>
              </a:defRPr>
            </a:lvl7pPr>
            <a:lvl8pPr marL="15958185" indent="0">
              <a:buNone/>
              <a:defRPr sz="7070">
                <a:solidFill>
                  <a:schemeClr val="tx1">
                    <a:tint val="75000"/>
                  </a:schemeClr>
                </a:solidFill>
              </a:defRPr>
            </a:lvl8pPr>
            <a:lvl9pPr marL="18237835" indent="0">
              <a:buNone/>
              <a:defRPr sz="70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2026/4/29</a:t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1342" y="2016891"/>
            <a:ext cx="30777167" cy="84009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64991" y="30543363"/>
            <a:ext cx="22799901" cy="86368416"/>
          </a:xfrm>
          <a:prstGeom prst="rect">
            <a:avLst/>
          </a:prstGeom>
        </p:spPr>
        <p:txBody>
          <a:bodyPr/>
          <a:lstStyle>
            <a:lvl1pPr>
              <a:defRPr sz="13825"/>
            </a:lvl1pPr>
            <a:lvl2pPr>
              <a:defRPr sz="11925"/>
            </a:lvl2pPr>
            <a:lvl3pPr>
              <a:defRPr sz="9920"/>
            </a:lvl3pPr>
            <a:lvl4pPr>
              <a:defRPr sz="8865"/>
            </a:lvl4pPr>
            <a:lvl5pPr>
              <a:defRPr sz="8865"/>
            </a:lvl5pPr>
            <a:lvl6pPr>
              <a:defRPr sz="8865"/>
            </a:lvl6pPr>
            <a:lvl7pPr>
              <a:defRPr sz="8865"/>
            </a:lvl7pPr>
            <a:lvl8pPr>
              <a:defRPr sz="8865"/>
            </a:lvl8pPr>
            <a:lvl9pPr>
              <a:defRPr sz="88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5934891" y="30543363"/>
            <a:ext cx="22805840" cy="86368416"/>
          </a:xfrm>
          <a:prstGeom prst="rect">
            <a:avLst/>
          </a:prstGeom>
        </p:spPr>
        <p:txBody>
          <a:bodyPr/>
          <a:lstStyle>
            <a:lvl1pPr>
              <a:defRPr sz="13825"/>
            </a:lvl1pPr>
            <a:lvl2pPr>
              <a:defRPr sz="11925"/>
            </a:lvl2pPr>
            <a:lvl3pPr>
              <a:defRPr sz="9920"/>
            </a:lvl3pPr>
            <a:lvl4pPr>
              <a:defRPr sz="8865"/>
            </a:lvl4pPr>
            <a:lvl5pPr>
              <a:defRPr sz="8865"/>
            </a:lvl5pPr>
            <a:lvl6pPr>
              <a:defRPr sz="8865"/>
            </a:lvl6pPr>
            <a:lvl7pPr>
              <a:defRPr sz="8865"/>
            </a:lvl7pPr>
            <a:lvl8pPr>
              <a:defRPr sz="8865"/>
            </a:lvl8pPr>
            <a:lvl9pPr>
              <a:defRPr sz="88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2026/4/29</a:t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9995" y="2018339"/>
            <a:ext cx="30779867" cy="8400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09995" y="11281684"/>
            <a:ext cx="15110874" cy="47016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925" b="1"/>
            </a:lvl1pPr>
            <a:lvl2pPr marL="2279650" indent="0">
              <a:buNone/>
              <a:defRPr sz="9920" b="1"/>
            </a:lvl2pPr>
            <a:lvl3pPr marL="4559300" indent="0">
              <a:buNone/>
              <a:defRPr sz="8865" b="1"/>
            </a:lvl3pPr>
            <a:lvl4pPr marL="6838950" indent="0">
              <a:buNone/>
              <a:defRPr sz="8130" b="1"/>
            </a:lvl4pPr>
            <a:lvl5pPr marL="9118600" indent="0">
              <a:buNone/>
              <a:defRPr sz="8130" b="1"/>
            </a:lvl5pPr>
            <a:lvl6pPr marL="11398250" indent="0">
              <a:buNone/>
              <a:defRPr sz="8130" b="1"/>
            </a:lvl6pPr>
            <a:lvl7pPr marL="13677900" indent="0">
              <a:buNone/>
              <a:defRPr sz="8130" b="1"/>
            </a:lvl7pPr>
            <a:lvl8pPr marL="15958185" indent="0">
              <a:buNone/>
              <a:defRPr sz="8130" b="1"/>
            </a:lvl8pPr>
            <a:lvl9pPr marL="18237835" indent="0">
              <a:buNone/>
              <a:defRPr sz="813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709995" y="15983350"/>
            <a:ext cx="15110874" cy="29038364"/>
          </a:xfrm>
          <a:prstGeom prst="rect">
            <a:avLst/>
          </a:prstGeom>
        </p:spPr>
        <p:txBody>
          <a:bodyPr/>
          <a:lstStyle>
            <a:lvl1pPr>
              <a:defRPr sz="11925"/>
            </a:lvl1pPr>
            <a:lvl2pPr>
              <a:defRPr sz="9920"/>
            </a:lvl2pPr>
            <a:lvl3pPr>
              <a:defRPr sz="8865"/>
            </a:lvl3pPr>
            <a:lvl4pPr>
              <a:defRPr sz="8130"/>
            </a:lvl4pPr>
            <a:lvl5pPr>
              <a:defRPr sz="8130"/>
            </a:lvl5pPr>
            <a:lvl6pPr>
              <a:defRPr sz="8130"/>
            </a:lvl6pPr>
            <a:lvl7pPr>
              <a:defRPr sz="8130"/>
            </a:lvl7pPr>
            <a:lvl8pPr>
              <a:defRPr sz="8130"/>
            </a:lvl8pPr>
            <a:lvl9pPr>
              <a:defRPr sz="813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7373054" y="11281684"/>
            <a:ext cx="15116806" cy="47016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925" b="1"/>
            </a:lvl1pPr>
            <a:lvl2pPr marL="2279650" indent="0">
              <a:buNone/>
              <a:defRPr sz="9920" b="1"/>
            </a:lvl2pPr>
            <a:lvl3pPr marL="4559300" indent="0">
              <a:buNone/>
              <a:defRPr sz="8865" b="1"/>
            </a:lvl3pPr>
            <a:lvl4pPr marL="6838950" indent="0">
              <a:buNone/>
              <a:defRPr sz="8130" b="1"/>
            </a:lvl4pPr>
            <a:lvl5pPr marL="9118600" indent="0">
              <a:buNone/>
              <a:defRPr sz="8130" b="1"/>
            </a:lvl5pPr>
            <a:lvl6pPr marL="11398250" indent="0">
              <a:buNone/>
              <a:defRPr sz="8130" b="1"/>
            </a:lvl6pPr>
            <a:lvl7pPr marL="13677900" indent="0">
              <a:buNone/>
              <a:defRPr sz="8130" b="1"/>
            </a:lvl7pPr>
            <a:lvl8pPr marL="15958185" indent="0">
              <a:buNone/>
              <a:defRPr sz="8130" b="1"/>
            </a:lvl8pPr>
            <a:lvl9pPr marL="18237835" indent="0">
              <a:buNone/>
              <a:defRPr sz="813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7373054" y="15983350"/>
            <a:ext cx="15116806" cy="29038364"/>
          </a:xfrm>
          <a:prstGeom prst="rect">
            <a:avLst/>
          </a:prstGeom>
        </p:spPr>
        <p:txBody>
          <a:bodyPr/>
          <a:lstStyle>
            <a:lvl1pPr>
              <a:defRPr sz="11925"/>
            </a:lvl1pPr>
            <a:lvl2pPr>
              <a:defRPr sz="9920"/>
            </a:lvl2pPr>
            <a:lvl3pPr>
              <a:defRPr sz="8865"/>
            </a:lvl3pPr>
            <a:lvl4pPr>
              <a:defRPr sz="8130"/>
            </a:lvl4pPr>
            <a:lvl5pPr>
              <a:defRPr sz="8130"/>
            </a:lvl5pPr>
            <a:lvl6pPr>
              <a:defRPr sz="8130"/>
            </a:lvl6pPr>
            <a:lvl7pPr>
              <a:defRPr sz="8130"/>
            </a:lvl7pPr>
            <a:lvl8pPr>
              <a:defRPr sz="8130"/>
            </a:lvl8pPr>
            <a:lvl9pPr>
              <a:defRPr sz="813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2026/4/29</a:t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1342" y="2016891"/>
            <a:ext cx="30777167" cy="84009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2026/4/29</a:t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2026/4/29</a:t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9995" y="2006671"/>
            <a:ext cx="11251516" cy="8540009"/>
          </a:xfrm>
          <a:prstGeom prst="rect">
            <a:avLst/>
          </a:prstGeom>
        </p:spPr>
        <p:txBody>
          <a:bodyPr anchor="b"/>
          <a:lstStyle>
            <a:lvl1pPr algn="l">
              <a:defRPr sz="992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71193" y="2006680"/>
            <a:ext cx="19118669" cy="43015041"/>
          </a:xfrm>
          <a:prstGeom prst="rect">
            <a:avLst/>
          </a:prstGeom>
        </p:spPr>
        <p:txBody>
          <a:bodyPr/>
          <a:lstStyle>
            <a:lvl1pPr>
              <a:defRPr sz="15940"/>
            </a:lvl1pPr>
            <a:lvl2pPr>
              <a:defRPr sz="13825"/>
            </a:lvl2pPr>
            <a:lvl3pPr>
              <a:defRPr sz="11925"/>
            </a:lvl3pPr>
            <a:lvl4pPr>
              <a:defRPr sz="9920"/>
            </a:lvl4pPr>
            <a:lvl5pPr>
              <a:defRPr sz="9920"/>
            </a:lvl5pPr>
            <a:lvl6pPr>
              <a:defRPr sz="9920"/>
            </a:lvl6pPr>
            <a:lvl7pPr>
              <a:defRPr sz="9920"/>
            </a:lvl7pPr>
            <a:lvl8pPr>
              <a:defRPr sz="9920"/>
            </a:lvl8pPr>
            <a:lvl9pPr>
              <a:defRPr sz="99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09995" y="10546685"/>
            <a:ext cx="11251516" cy="34475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70"/>
            </a:lvl1pPr>
            <a:lvl2pPr marL="2279650" indent="0">
              <a:buNone/>
              <a:defRPr sz="6120"/>
            </a:lvl2pPr>
            <a:lvl3pPr marL="4559300" indent="0">
              <a:buNone/>
              <a:defRPr sz="5065"/>
            </a:lvl3pPr>
            <a:lvl4pPr marL="6838950" indent="0">
              <a:buNone/>
              <a:defRPr sz="4645"/>
            </a:lvl4pPr>
            <a:lvl5pPr marL="9118600" indent="0">
              <a:buNone/>
              <a:defRPr sz="4645"/>
            </a:lvl5pPr>
            <a:lvl6pPr marL="11398250" indent="0">
              <a:buNone/>
              <a:defRPr sz="4645"/>
            </a:lvl6pPr>
            <a:lvl7pPr marL="13677900" indent="0">
              <a:buNone/>
              <a:defRPr sz="4645"/>
            </a:lvl7pPr>
            <a:lvl8pPr marL="15958185" indent="0">
              <a:buNone/>
              <a:defRPr sz="4645"/>
            </a:lvl8pPr>
            <a:lvl9pPr marL="18237835" indent="0">
              <a:buNone/>
              <a:defRPr sz="46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2026/4/29</a:t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3412" y="35280033"/>
            <a:ext cx="20519910" cy="4165008"/>
          </a:xfrm>
          <a:prstGeom prst="rect">
            <a:avLst/>
          </a:prstGeom>
        </p:spPr>
        <p:txBody>
          <a:bodyPr anchor="b"/>
          <a:lstStyle>
            <a:lvl1pPr algn="l">
              <a:defRPr sz="992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703412" y="4503342"/>
            <a:ext cx="20519910" cy="30240027"/>
          </a:xfrm>
          <a:prstGeom prst="rect">
            <a:avLst/>
          </a:prstGeom>
        </p:spPr>
        <p:txBody>
          <a:bodyPr vert="horz" wrap="square" lIns="431973" tIns="215987" rIns="431973" bIns="215987" numCol="1" rtlCol="0" anchor="t" anchorCtr="0" compatLnSpc="1">
            <a:normAutofit/>
          </a:bodyPr>
          <a:lstStyle>
            <a:lvl1pPr marL="0" indent="0">
              <a:buNone/>
              <a:defRPr sz="15940"/>
            </a:lvl1pPr>
            <a:lvl2pPr marL="2279650" indent="0">
              <a:buNone/>
              <a:defRPr sz="13825"/>
            </a:lvl2pPr>
            <a:lvl3pPr marL="4559300" indent="0">
              <a:buNone/>
              <a:defRPr sz="11925"/>
            </a:lvl3pPr>
            <a:lvl4pPr marL="6838950" indent="0">
              <a:buNone/>
              <a:defRPr sz="9920"/>
            </a:lvl4pPr>
            <a:lvl5pPr marL="9118600" indent="0">
              <a:buNone/>
              <a:defRPr sz="9920"/>
            </a:lvl5pPr>
            <a:lvl6pPr marL="11398250" indent="0">
              <a:buNone/>
              <a:defRPr sz="9920"/>
            </a:lvl6pPr>
            <a:lvl7pPr marL="13677900" indent="0">
              <a:buNone/>
              <a:defRPr sz="9920"/>
            </a:lvl7pPr>
            <a:lvl8pPr marL="15958185" indent="0">
              <a:buNone/>
              <a:defRPr sz="9920"/>
            </a:lvl8pPr>
            <a:lvl9pPr marL="18237835" indent="0">
              <a:buNone/>
              <a:defRPr sz="9920"/>
            </a:lvl9pPr>
          </a:lstStyle>
          <a:p>
            <a:pPr marL="0" marR="0" lvl="0" indent="0" algn="l" defTabSz="45529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59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03412" y="39445043"/>
            <a:ext cx="20519910" cy="5915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70"/>
            </a:lvl1pPr>
            <a:lvl2pPr marL="2279650" indent="0">
              <a:buNone/>
              <a:defRPr sz="6120"/>
            </a:lvl2pPr>
            <a:lvl3pPr marL="4559300" indent="0">
              <a:buNone/>
              <a:defRPr sz="5065"/>
            </a:lvl3pPr>
            <a:lvl4pPr marL="6838950" indent="0">
              <a:buNone/>
              <a:defRPr sz="4645"/>
            </a:lvl4pPr>
            <a:lvl5pPr marL="9118600" indent="0">
              <a:buNone/>
              <a:defRPr sz="4645"/>
            </a:lvl5pPr>
            <a:lvl6pPr marL="11398250" indent="0">
              <a:buNone/>
              <a:defRPr sz="4645"/>
            </a:lvl6pPr>
            <a:lvl7pPr marL="13677900" indent="0">
              <a:buNone/>
              <a:defRPr sz="4645"/>
            </a:lvl7pPr>
            <a:lvl8pPr marL="15958185" indent="0">
              <a:buNone/>
              <a:defRPr sz="4645"/>
            </a:lvl8pPr>
            <a:lvl9pPr marL="18237835" indent="0">
              <a:buNone/>
              <a:defRPr sz="46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2026/4/29</a:t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儿童kv-网页图-1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25755" y="0"/>
            <a:ext cx="34846260" cy="513505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52950" rtl="0" eaLnBrk="0" fontAlgn="base" hangingPunct="0">
        <a:spcBef>
          <a:spcPct val="0"/>
        </a:spcBef>
        <a:spcAft>
          <a:spcPct val="0"/>
        </a:spcAft>
        <a:defRPr sz="218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2950" rtl="0" eaLnBrk="0" fontAlgn="base" hangingPunct="0">
        <a:spcBef>
          <a:spcPct val="0"/>
        </a:spcBef>
        <a:spcAft>
          <a:spcPct val="0"/>
        </a:spcAft>
        <a:defRPr sz="218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52950" rtl="0" eaLnBrk="0" fontAlgn="base" hangingPunct="0">
        <a:spcBef>
          <a:spcPct val="0"/>
        </a:spcBef>
        <a:spcAft>
          <a:spcPct val="0"/>
        </a:spcAft>
        <a:defRPr sz="218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52950" rtl="0" eaLnBrk="0" fontAlgn="base" hangingPunct="0">
        <a:spcBef>
          <a:spcPct val="0"/>
        </a:spcBef>
        <a:spcAft>
          <a:spcPct val="0"/>
        </a:spcAft>
        <a:defRPr sz="218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52950" rtl="0" eaLnBrk="0" fontAlgn="base" hangingPunct="0">
        <a:spcBef>
          <a:spcPct val="0"/>
        </a:spcBef>
        <a:spcAft>
          <a:spcPct val="0"/>
        </a:spcAft>
        <a:defRPr sz="218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1156970" algn="ctr" defTabSz="4556125" rtl="0" fontAlgn="base">
        <a:spcBef>
          <a:spcPct val="0"/>
        </a:spcBef>
        <a:spcAft>
          <a:spcPct val="0"/>
        </a:spcAft>
        <a:defRPr sz="2195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314575" algn="ctr" defTabSz="4556125" rtl="0" fontAlgn="base">
        <a:spcBef>
          <a:spcPct val="0"/>
        </a:spcBef>
        <a:spcAft>
          <a:spcPct val="0"/>
        </a:spcAft>
        <a:defRPr sz="2195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71545" algn="ctr" defTabSz="4556125" rtl="0" fontAlgn="base">
        <a:spcBef>
          <a:spcPct val="0"/>
        </a:spcBef>
        <a:spcAft>
          <a:spcPct val="0"/>
        </a:spcAft>
        <a:defRPr sz="2195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4628515" algn="ctr" defTabSz="4556125" rtl="0" fontAlgn="base">
        <a:spcBef>
          <a:spcPct val="0"/>
        </a:spcBef>
        <a:spcAft>
          <a:spcPct val="0"/>
        </a:spcAft>
        <a:defRPr sz="2195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702435" indent="-1702435" algn="l" defTabSz="4552950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15835" kern="1200">
          <a:solidFill>
            <a:schemeClr val="tx1"/>
          </a:solidFill>
          <a:latin typeface="+mn-lt"/>
          <a:ea typeface="+mn-ea"/>
          <a:cs typeface="+mn-cs"/>
        </a:defRPr>
      </a:lvl1pPr>
      <a:lvl2pPr marL="3700145" indent="-1417955" algn="l" defTabSz="4552950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13725" kern="1200">
          <a:solidFill>
            <a:schemeClr val="tx1"/>
          </a:solidFill>
          <a:latin typeface="+mn-lt"/>
          <a:ea typeface="+mn-ea"/>
          <a:cs typeface="+mn-cs"/>
        </a:defRPr>
      </a:lvl2pPr>
      <a:lvl3pPr marL="5692775" indent="-1132840" algn="l" defTabSz="4552950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11825" kern="1200">
          <a:solidFill>
            <a:schemeClr val="tx1"/>
          </a:solidFill>
          <a:latin typeface="+mn-lt"/>
          <a:ea typeface="+mn-ea"/>
          <a:cs typeface="+mn-cs"/>
        </a:defRPr>
      </a:lvl3pPr>
      <a:lvl4pPr marL="7969885" indent="-1132840" algn="l" defTabSz="4552950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9815" kern="1200">
          <a:solidFill>
            <a:schemeClr val="tx1"/>
          </a:solidFill>
          <a:latin typeface="+mn-lt"/>
          <a:ea typeface="+mn-ea"/>
          <a:cs typeface="+mn-cs"/>
        </a:defRPr>
      </a:lvl4pPr>
      <a:lvl5pPr marL="10253980" indent="-1132840" algn="l" defTabSz="4552950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sz="9815" kern="1200">
          <a:solidFill>
            <a:schemeClr val="tx1"/>
          </a:solidFill>
          <a:latin typeface="+mn-lt"/>
          <a:ea typeface="+mn-ea"/>
          <a:cs typeface="+mn-cs"/>
        </a:defRPr>
      </a:lvl5pPr>
      <a:lvl6pPr marL="12538075" indent="-1139825" algn="l" defTabSz="4559300" rtl="0" eaLnBrk="1" latinLnBrk="0" hangingPunct="1">
        <a:spcBef>
          <a:spcPct val="20000"/>
        </a:spcBef>
        <a:buFont typeface="Arial" panose="020B060402020209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6pPr>
      <a:lvl7pPr marL="14818360" indent="-1139825" algn="l" defTabSz="4559300" rtl="0" eaLnBrk="1" latinLnBrk="0" hangingPunct="1">
        <a:spcBef>
          <a:spcPct val="20000"/>
        </a:spcBef>
        <a:buFont typeface="Arial" panose="020B060402020209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7pPr>
      <a:lvl8pPr marL="17098010" indent="-1139825" algn="l" defTabSz="4559300" rtl="0" eaLnBrk="1" latinLnBrk="0" hangingPunct="1">
        <a:spcBef>
          <a:spcPct val="20000"/>
        </a:spcBef>
        <a:buFont typeface="Arial" panose="020B060402020209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8pPr>
      <a:lvl9pPr marL="19377660" indent="-1139825" algn="l" defTabSz="4559300" rtl="0" eaLnBrk="1" latinLnBrk="0" hangingPunct="1">
        <a:spcBef>
          <a:spcPct val="20000"/>
        </a:spcBef>
        <a:buFont typeface="Arial" panose="020B060402020209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1pPr>
      <a:lvl2pPr marL="2279650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2pPr>
      <a:lvl3pPr marL="4559300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3pPr>
      <a:lvl4pPr marL="6838950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4pPr>
      <a:lvl5pPr marL="9118600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5pPr>
      <a:lvl6pPr marL="11398250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6pPr>
      <a:lvl7pPr marL="13677900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7pPr>
      <a:lvl8pPr marL="15958185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8pPr>
      <a:lvl9pPr marL="18237835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3773641" y="5256249"/>
            <a:ext cx="27894776" cy="362428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148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72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矩形 9"/>
          <p:cNvSpPr>
            <a:spLocks noChangeArrowheads="1"/>
          </p:cNvSpPr>
          <p:nvPr/>
        </p:nvSpPr>
        <p:spPr bwMode="auto">
          <a:xfrm>
            <a:off x="3212933" y="5524414"/>
            <a:ext cx="29094329" cy="3137535"/>
          </a:xfrm>
          <a:prstGeom prst="rect">
            <a:avLst/>
          </a:prstGeom>
          <a:noFill/>
          <a:ln>
            <a:noFill/>
          </a:ln>
        </p:spPr>
        <p:txBody>
          <a:bodyPr wrap="square" lIns="227803" tIns="113902" rIns="227803" bIns="113902">
            <a:spAutoFit/>
          </a:bodyPr>
          <a:lstStyle>
            <a:lvl1pPr eaLnBrk="0" hangingPunct="0"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4825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4825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4825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4825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314825" rtl="0" eaLnBrk="1" fontAlgn="base" latinLnBrk="0" hangingPunct="1">
              <a:lnSpc>
                <a:spcPct val="100000"/>
              </a:lnSpc>
              <a:spcBef>
                <a:spcPts val="635"/>
              </a:spcBef>
              <a:spcAft>
                <a:spcPts val="1265"/>
              </a:spcAft>
              <a:buClrTx/>
              <a:buSzTx/>
              <a:buFontTx/>
              <a:buNone/>
              <a:defRPr/>
            </a:pPr>
            <a:r>
              <a:rPr kumimoji="0" lang="zh-CN" altLang="en-US" sz="689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题目文字</a:t>
            </a:r>
          </a:p>
          <a:p>
            <a:pPr marL="0" marR="0" lvl="0" indent="0" algn="ctr" defTabSz="4314825" rtl="0" eaLnBrk="1" fontAlgn="base" latinLnBrk="0" hangingPunct="1">
              <a:lnSpc>
                <a:spcPct val="100000"/>
              </a:lnSpc>
              <a:spcBef>
                <a:spcPts val="635"/>
              </a:spcBef>
              <a:spcAft>
                <a:spcPts val="1265"/>
              </a:spcAft>
              <a:buClrTx/>
              <a:buSzTx/>
              <a:buFontTx/>
              <a:buNone/>
              <a:defRPr/>
            </a:pPr>
            <a:r>
              <a:rPr kumimoji="0" lang="zh-CN" altLang="en-US" sz="443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单位：</a:t>
            </a:r>
          </a:p>
          <a:p>
            <a:pPr marL="0" marR="0" lvl="0" indent="0" algn="ctr" defTabSz="4314825" rtl="0" eaLnBrk="1" fontAlgn="base" latinLnBrk="0" hangingPunct="1">
              <a:lnSpc>
                <a:spcPct val="100000"/>
              </a:lnSpc>
              <a:spcBef>
                <a:spcPts val="635"/>
              </a:spcBef>
              <a:spcAft>
                <a:spcPts val="1265"/>
              </a:spcAft>
              <a:buClrTx/>
              <a:buSzTx/>
              <a:buFontTx/>
              <a:buNone/>
              <a:defRPr/>
            </a:pPr>
            <a:r>
              <a:rPr kumimoji="0" lang="zh-CN" altLang="en-US" sz="443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作者：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D624667-47C6-694A-E4BE-CAA8ADA3A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572" y="10533062"/>
            <a:ext cx="15823356" cy="400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dirty="0"/>
              <a:t>目的</a:t>
            </a:r>
            <a:endParaRPr lang="en-US" altLang="zh-CN" sz="54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54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5400" dirty="0"/>
          </a:p>
          <a:p>
            <a:pPr eaLnBrk="1" hangingPunct="1"/>
            <a:endParaRPr lang="en-US" altLang="zh-CN" sz="5400" dirty="0"/>
          </a:p>
          <a:p>
            <a:pPr eaLnBrk="1" hangingPunct="1"/>
            <a:r>
              <a:rPr lang="zh-CN" altLang="en-US" sz="5400" b="1" dirty="0"/>
              <a:t>方法</a:t>
            </a:r>
            <a:endParaRPr lang="en-US" altLang="zh-CN" sz="5400" b="1" dirty="0"/>
          </a:p>
          <a:p>
            <a:pPr eaLnBrk="1" hangingPunct="1"/>
            <a:r>
              <a:rPr lang="zh-CN" altLang="en-US" sz="54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5400" dirty="0"/>
          </a:p>
          <a:p>
            <a:pPr eaLnBrk="1" hangingPunct="1"/>
            <a:endParaRPr lang="en-US" altLang="zh-CN" sz="5400" dirty="0"/>
          </a:p>
          <a:p>
            <a:pPr eaLnBrk="1" hangingPunct="1"/>
            <a:r>
              <a:rPr lang="zh-CN" altLang="en-US" sz="5400" b="1" dirty="0"/>
              <a:t>结果</a:t>
            </a:r>
            <a:endParaRPr lang="en-US" altLang="zh-CN" sz="54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54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54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54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54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5400" dirty="0"/>
          </a:p>
          <a:p>
            <a:pPr eaLnBrk="1" hangingPunct="1"/>
            <a:endParaRPr lang="zh-CN" altLang="en-US" sz="5400" dirty="0"/>
          </a:p>
        </p:txBody>
      </p:sp>
      <p:pic>
        <p:nvPicPr>
          <p:cNvPr id="3" name="图片 14" descr="屏幕剪辑">
            <a:extLst>
              <a:ext uri="{FF2B5EF4-FFF2-40B4-BE49-F238E27FC236}">
                <a16:creationId xmlns:a16="http://schemas.microsoft.com/office/drawing/2014/main" id="{0432B78B-469C-68CD-38CE-FC9BB9382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922" y="10533062"/>
            <a:ext cx="13755710" cy="1701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15">
            <a:extLst>
              <a:ext uri="{FF2B5EF4-FFF2-40B4-BE49-F238E27FC236}">
                <a16:creationId xmlns:a16="http://schemas.microsoft.com/office/drawing/2014/main" id="{3CE13728-8BD1-2A55-55E7-182E4F9BF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5921" y="28217096"/>
            <a:ext cx="14725675" cy="2009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dirty="0"/>
              <a:t>结论</a:t>
            </a:r>
            <a:endParaRPr lang="en-US" altLang="zh-CN" sz="54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54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54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54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54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5400" dirty="0"/>
              <a:t>样文 样文 样文 样文 样文 样文 样文 样文 样文 样文 样文 样文 样文 样文 样文 样文 样文 样文 样文 样文 样文 样文 样文 样文 样文 样文 样文</a:t>
            </a:r>
            <a:endParaRPr lang="en-US" altLang="zh-CN" sz="54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5400" dirty="0"/>
              <a:t>样文 样文 样文 样文 样文 样文 样文 样文 样文 样文 样文 样文 样文 样文 样文 样文 样文 样文 样文 样文 样文 样文 样文 样文 样文 样文 样文 </a:t>
            </a:r>
            <a:endParaRPr lang="en-US" altLang="zh-CN" sz="54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5400" dirty="0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0F1D3BAD-216A-0093-8163-0D5B56A26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7538" y="20208792"/>
            <a:ext cx="34813230" cy="8586966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8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138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138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138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138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138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138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138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138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138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1212</Words>
  <Application>Microsoft Macintosh PowerPoint</Application>
  <PresentationFormat>自定义</PresentationFormat>
  <Paragraphs>21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18323</cp:lastModifiedBy>
  <cp:revision>64</cp:revision>
  <dcterms:created xsi:type="dcterms:W3CDTF">2026-04-28T08:55:45Z</dcterms:created>
  <dcterms:modified xsi:type="dcterms:W3CDTF">2026-04-29T06:58:41Z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CCCFB712A7E09F561176F069E32B69ED_43</vt:lpwstr>
  </property>
  <property fmtid="{D5CDD505-2E9C-101B-9397-08002B2CF9AE}" pid="3" name="KSOProductBuildVer">
    <vt:lpwstr>2052-12.1.24031.24031</vt:lpwstr>
  </property>
</Properties>
</file>