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35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BC437-E86D-6857-3CB2-C75DF80EF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D796A3-380B-63A3-AA23-B2FCCA2C0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64DE17-BB0D-D30E-ECCB-45621BC0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36E8-30C0-953D-3AC4-56DC8ABA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0B9DA-1542-9A5D-9668-9B67B4CB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388EBB-9335-D190-965B-B51D62A1B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3B74B-D6FC-D40A-7D9B-69815A23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3E75C9-4CC9-65B7-A081-8D99707B3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37E777-83AA-345E-6471-52369E60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DB49CE-5B06-44A7-E92F-880FB257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7B235-809D-7F22-7D39-93B7924C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683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8452AA-683A-02D3-02A9-5B465A577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82D909-9D44-81F9-E14C-68A4A6305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830B52-4FA2-FD9A-9245-F4210943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98084A-21AB-19E3-8A6C-78CC573E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FEBBD-48B6-3A65-6DC1-6B0BCE8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01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EFABB-AE8C-E456-DA9A-B9565494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D887A0-73C7-0579-CBBC-A6FB50CB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406DE-D742-E1D7-D7B3-A91E399A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E5D31-4C31-7171-E0E0-4DDBF308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C34E6-F9F1-7C6F-CF27-FAE73ADD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312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F1C70-4CFF-6F9A-BE57-2A04EE97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D423F-E844-2051-CCFE-1AD140589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F4EAB8-94A0-D7FF-449B-CB0B871E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B1A3DE-F0EA-90E5-B1E1-7C4F983C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80B73-4875-298B-60FE-A22A3A1B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6229F-EC49-715C-6E54-10634450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5AD616-2C56-D6D0-6ECA-B31A5E64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0EE754-30DE-C7C6-8A1E-824D2E847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D30FF0-9A37-E11D-87D1-020B9ACB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59F2BD-DD12-02B2-E021-41E4CDA2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8FC12F-A74C-4374-E31A-96D02553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933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C48F9-B61B-4ECF-C66F-FF9F90DB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8E690E-AEB8-4618-14B7-CCD66B96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E88CCF-B4AC-BB44-EC81-2947C9CFB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B5CE5-631E-BBB8-6184-EA139D494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69BF08-30D1-F571-FF5A-5E983D795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B2119D-C2E6-3AD2-3FD5-20545526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2F7F0D-B574-22B2-6817-5A75E50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1A2D9B2-4AA1-C888-0715-9A00F56B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25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11D6F-2E84-5269-CA2D-17911410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512E80-E7BE-F7F5-DFB1-F372FADA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31345D-BAF1-7292-FDAC-E1E9D751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76EA49-0791-3B96-7C15-8788F588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3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4C97BD-138B-C021-12D9-8111976B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5782AF4-7437-FD39-2D0B-7F258145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15256-9154-FE6D-E430-2CCD024D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56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3F8C7-899E-630D-75FB-6ECDA9A3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36C971-CC12-335F-39F5-2EF4C11C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2244ED-67C7-7048-A0A4-7A3163C4C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6293C0-3BC6-D091-67BA-F6C3C90C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2C98F6-A384-97F7-334B-A508580C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B7D25E-7858-B2DE-5839-91441FCF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041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7336B-FD4B-74E7-30D5-4B0CA287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5498E4-3BFD-24D2-CB51-20A6E4F5E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47206A-E0F5-B1A4-5E77-598F00AC4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F880EE-DF7D-D07A-2E64-8B8DDAD5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020A4-79DB-8871-D194-5EFE3D41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D7F51B-0897-997F-B926-7E5C1C54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936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E74C7A-3FFF-852E-F174-7285842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769CC1-F20A-F609-693C-E8234224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EB463C-AF2E-BCBE-E9A2-11A1BB63A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4F43B-F610-0340-9EE5-17179AF1B167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ED50DD-6396-1184-FBEB-5C9F679B3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8DE6D-D02D-73F1-4A86-8CACFC7FE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18BC1-3A49-8F49-8D80-28EA81DA249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D4DBC6-D312-C725-33AD-B9DD2F511D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4C785B0-4188-AA07-F91A-6F06F85E2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4971"/>
            <a:ext cx="9144000" cy="2387600"/>
          </a:xfrm>
        </p:spPr>
        <p:txBody>
          <a:bodyPr>
            <a:normAutofit/>
          </a:bodyPr>
          <a:lstStyle/>
          <a:p>
            <a:endParaRPr lang="zh-CN" alt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F275E849-6348-A0AE-5399-E61929B8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646"/>
            <a:ext cx="9144000" cy="1655762"/>
          </a:xfrm>
        </p:spPr>
        <p:txBody>
          <a:bodyPr/>
          <a:lstStyle/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8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36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18323</dc:creator>
  <cp:lastModifiedBy>18323</cp:lastModifiedBy>
  <cp:revision>1</cp:revision>
  <dcterms:created xsi:type="dcterms:W3CDTF">2026-04-29T06:45:29Z</dcterms:created>
  <dcterms:modified xsi:type="dcterms:W3CDTF">2026-04-29T06:47:00Z</dcterms:modified>
</cp:coreProperties>
</file>