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84A"/>
    <a:srgbClr val="203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7" autoAdjust="0"/>
    <p:restoredTop sz="95745"/>
  </p:normalViewPr>
  <p:slideViewPr>
    <p:cSldViewPr snapToGrid="0">
      <p:cViewPr varScale="1">
        <p:scale>
          <a:sx n="117" d="100"/>
          <a:sy n="117" d="100"/>
        </p:scale>
        <p:origin x="39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73A5EB0-F2CE-0560-87B3-45575D70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2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8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93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43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7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19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81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2E56C6E-2D95-8355-360B-37E810999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2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6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56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6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62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5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3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40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79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22403C-AD10-A6C7-7986-292B5164F1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2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4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5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05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17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0</Words>
  <Application>Microsoft Macintosh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 yx</dc:creator>
  <cp:lastModifiedBy>Microsoft Office User</cp:lastModifiedBy>
  <cp:revision>40</cp:revision>
  <dcterms:created xsi:type="dcterms:W3CDTF">2023-09-04T00:07:52Z</dcterms:created>
  <dcterms:modified xsi:type="dcterms:W3CDTF">2026-03-17T09:35:49Z</dcterms:modified>
</cp:coreProperties>
</file>