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72"/>
  </p:normalViewPr>
  <p:slideViewPr>
    <p:cSldViewPr snapToGrid="0" showGuides="1">
      <p:cViewPr varScale="1">
        <p:scale>
          <a:sx n="108" d="100"/>
          <a:sy n="108" d="100"/>
        </p:scale>
        <p:origin x="88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197281-A78C-6D28-0776-BDFEEAAE8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995115E-D76F-3FA3-0791-11D02B12E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75155F-B23E-A8B9-9540-A806814F5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29FE-E8D5-B246-81D5-4043AE0B1BF3}" type="datetimeFigureOut">
              <a:rPr kumimoji="1" lang="zh-CN" altLang="en-US" smtClean="0"/>
              <a:t>2026/2/7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D14C6E-9BBD-547A-9EC0-DD9C4F7A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FF9FEC-F94F-D472-A1A9-7134F405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D468-118A-D04E-B409-EE89CD3BA8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158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F15187-0512-A8B1-B465-6571683C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52BD30-1B40-EE75-9C45-F50F30044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DB2DFA-69BA-BA38-C37B-B2F47B09B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29FE-E8D5-B246-81D5-4043AE0B1BF3}" type="datetimeFigureOut">
              <a:rPr kumimoji="1" lang="zh-CN" altLang="en-US" smtClean="0"/>
              <a:t>2026/2/7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F7757A-7279-8CD2-1D7B-24CCEDFA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ECD244-2F40-6EDA-C51E-53EECFA0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D468-118A-D04E-B409-EE89CD3BA8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325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B21F574-F1DD-D2B2-D773-E5CD797AC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FB4F38C-D1BE-B067-DE27-ABDD19E36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D531AF-CED6-B8A4-AD90-3B7E98133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29FE-E8D5-B246-81D5-4043AE0B1BF3}" type="datetimeFigureOut">
              <a:rPr kumimoji="1" lang="zh-CN" altLang="en-US" smtClean="0"/>
              <a:t>2026/2/7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925E04-76CF-F91D-B228-A7DD65929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BD617B-8438-F754-F8B0-EFF43F356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D468-118A-D04E-B409-EE89CD3BA8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98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F05F82-DFFE-8118-D1FD-0689CD41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98A099-F96E-D75E-386A-E16E64C24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195ECC-2DC5-9506-3C4A-9BFEB0DAD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29FE-E8D5-B246-81D5-4043AE0B1BF3}" type="datetimeFigureOut">
              <a:rPr kumimoji="1" lang="zh-CN" altLang="en-US" smtClean="0"/>
              <a:t>2026/2/7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04779C-71CE-5591-7A4D-4EC49A4A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D2BA2B-8665-D78D-4799-B4A59ADB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D468-118A-D04E-B409-EE89CD3BA8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976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706039-0A2C-BD75-DB91-DBCD215E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6F2003-826E-BFC4-F8CC-D16E4B57D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7E9C29-90F5-DCE5-3721-B54E9034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29FE-E8D5-B246-81D5-4043AE0B1BF3}" type="datetimeFigureOut">
              <a:rPr kumimoji="1" lang="zh-CN" altLang="en-US" smtClean="0"/>
              <a:t>2026/2/7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16242A-268A-D007-B9D7-2C8821AE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479DE3-197F-4167-F662-B759C8AC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D468-118A-D04E-B409-EE89CD3BA8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714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99CA04-6D9A-5490-D6E3-CA65811B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5AF3BE-FEB0-EA6F-8D75-67C415834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490A82-3B01-D7C8-897E-9D7FAB83D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886725-BA65-67EF-149D-837C67B0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29FE-E8D5-B246-81D5-4043AE0B1BF3}" type="datetimeFigureOut">
              <a:rPr kumimoji="1" lang="zh-CN" altLang="en-US" smtClean="0"/>
              <a:t>2026/2/7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3A33E9-9F10-FCF7-F869-0FFDE046C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430443-5BDB-22AE-072F-64AE2A73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D468-118A-D04E-B409-EE89CD3BA8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596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AB7A10-FE3A-7FD2-EA31-89063986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0E97FF-550C-9058-51A0-FBD39FCD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8BCD5B5-B40B-688C-8134-BA2103568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FB17B10-2DD9-1BDF-F046-9AE817B7F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67348E0-5D20-F391-9965-F2F385E2F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C2F35E-EF72-030D-C9DD-BADD77CB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29FE-E8D5-B246-81D5-4043AE0B1BF3}" type="datetimeFigureOut">
              <a:rPr kumimoji="1" lang="zh-CN" altLang="en-US" smtClean="0"/>
              <a:t>2026/2/7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54087C-29B3-433F-7E58-D10AD015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257BB57-6FDE-F37C-6EC1-66FC1BDB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D468-118A-D04E-B409-EE89CD3BA8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257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CB4AC3-A658-7A2B-73D1-1EBC3CE3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178CDF8-952F-42C4-C0AC-ED4F42533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29FE-E8D5-B246-81D5-4043AE0B1BF3}" type="datetimeFigureOut">
              <a:rPr kumimoji="1" lang="zh-CN" altLang="en-US" smtClean="0"/>
              <a:t>2026/2/7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76567A-6857-54B2-792D-9B209FAC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158F26-C4E6-E689-BB4E-B7D26666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D468-118A-D04E-B409-EE89CD3BA8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167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22F37C3-1513-38FA-2871-BBA9865C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29FE-E8D5-B246-81D5-4043AE0B1BF3}" type="datetimeFigureOut">
              <a:rPr kumimoji="1" lang="zh-CN" altLang="en-US" smtClean="0"/>
              <a:t>2026/2/7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C8022D7-6DA8-EA01-173F-3E54524E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39DDC0-236A-55B0-A7BE-2BC1ECCB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D468-118A-D04E-B409-EE89CD3BA8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361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34BBED-7A3C-F443-69ED-E197D0CA3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CA86C0-0030-34CC-1C2F-9018F815F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DD5E412-387A-77BC-5E07-ED6E20F66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46B853-22D5-96B1-767F-6A3877BE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29FE-E8D5-B246-81D5-4043AE0B1BF3}" type="datetimeFigureOut">
              <a:rPr kumimoji="1" lang="zh-CN" altLang="en-US" smtClean="0"/>
              <a:t>2026/2/7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0A22A1-A136-B225-C3E2-DDC86478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11EB85-AB44-6714-D309-235BC74A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D468-118A-D04E-B409-EE89CD3BA8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696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B6A0B8-DCC8-4DCE-0301-4DE8CF9E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4750C76-946D-E7ED-1DB0-C98C4612B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FDDF99-345F-C864-5C4F-5C6B2FFB6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DAB6A1-271B-8AE1-EEA6-9D407854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29FE-E8D5-B246-81D5-4043AE0B1BF3}" type="datetimeFigureOut">
              <a:rPr kumimoji="1" lang="zh-CN" altLang="en-US" smtClean="0"/>
              <a:t>2026/2/7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728134-F4ED-71C3-9B5F-C51B1278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293AEA-1142-065B-DED5-B8FF5A19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D468-118A-D04E-B409-EE89CD3BA8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016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BE063DC-D9BA-D5B8-2F19-F5BED5C0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A99B22-B071-B6E9-1F8A-462FE325A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7BF280-3862-C83B-303A-4A2229EE5C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429FE-E8D5-B246-81D5-4043AE0B1BF3}" type="datetimeFigureOut">
              <a:rPr kumimoji="1" lang="zh-CN" altLang="en-US" smtClean="0"/>
              <a:t>2026/2/7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AA8B97-DA78-C43C-75C5-D076DE344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F23205-076B-8C60-E53F-13DBFE94D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7D468-118A-D04E-B409-EE89CD3BA8B6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81866B1-CA85-45B5-14C3-F263AB05222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2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38982F-AF5D-9C66-5661-551A792ABB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2C39329-7ECA-9A15-6C8E-C641806AD7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2435280-7AF3-F4E4-FC35-6B161D833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0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38982F-AF5D-9C66-5661-551A792ABB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2C39329-7ECA-9A15-6C8E-C641806AD7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9351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1</cp:revision>
  <dcterms:created xsi:type="dcterms:W3CDTF">2026-02-06T16:08:25Z</dcterms:created>
  <dcterms:modified xsi:type="dcterms:W3CDTF">2026-02-06T16:09:37Z</dcterms:modified>
</cp:coreProperties>
</file>