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sldIdLst>
    <p:sldId id="258" r:id="rId4"/>
    <p:sldId id="256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背景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PT背景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PT背景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PT背景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PT背景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首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tags" Target="../tags/tag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〆納痛，依然猶存。</cp:lastModifiedBy>
  <cp:revision>159</cp:revision>
  <dcterms:created xsi:type="dcterms:W3CDTF">2019-06-19T02:08:00Z</dcterms:created>
  <dcterms:modified xsi:type="dcterms:W3CDTF">2026-03-26T06:20:38Z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C17ECBB753564B03BFDA193960B99963_13</vt:lpwstr>
  </property>
</Properties>
</file>