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7"/>
    <p:restoredTop sz="94675"/>
  </p:normalViewPr>
  <p:slideViewPr>
    <p:cSldViewPr snapToGrid="0">
      <p:cViewPr varScale="1">
        <p:scale>
          <a:sx n="119" d="100"/>
          <a:sy n="119" d="100"/>
        </p:scale>
        <p:origin x="55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C706A20C-1311-3D9F-582B-64987BA2AA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592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1F35D5A-2CA1-BB36-E79C-EE6E96BA7F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D639CD-5F00-8266-557E-8683E728CC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6B2F180-86E5-F9DD-C06C-D4D52B2A2B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F0EFE0-6F9C-0CDD-B2F9-AC642B60D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E22003E-B668-9C7A-5207-703412AF6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34000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60E212-B348-7896-C516-C7E882DE1E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47BF3B-23F1-79D7-2B81-0625FE83E8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78D6F76-5374-41F2-4A53-51D9D14536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FE8738-EB8C-1065-547F-FF7E14025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B9318AF-468A-2AF2-1FE9-61B29C4F4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53785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B297BD-AE34-C453-6A00-580B4DEE0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77DD3D-1EF6-4FB6-9289-50CF5265B6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E1A63C3-5135-FC5A-29F3-BB01AF1E56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78A1CD8-BC16-D140-C9FD-7E7B8DE0A2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5123188-CCEA-5A7D-58C7-5365CC9F6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6BDBC3A-D160-553F-4152-E8B258994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47791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31F8535-78DB-ADD5-DF97-D7D7537C9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769B8A0-90E0-554A-5351-9493DCA536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515712F-4EF0-AFB4-16B0-AA641EEF6D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86C86AA-5C21-A92B-06A8-7AF90EE5BA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59FE335D-0A9E-FB80-0045-00157E5CCB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351507B3-D9AD-2B38-431A-52E810364C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A49263B3-DDD3-4577-5373-4EA73A53A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AD04FF83-1105-2FE9-EA85-B973AD9DF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21931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7B1DF95-96E8-B676-E59B-7B96B2A9B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38DDF5A-6FC5-34E6-F30A-DF67C8137A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749EFC85-7334-9BCC-9B13-FEAD7C2EB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CE4F5A5-ADC6-1F10-9A14-BF7E83E55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96165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208B966-57DA-CE0D-08EB-BF69E03CD8A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E20F8B5-ECAD-C2D1-57E2-5AF26F78F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8916DD6-F9C6-764A-DD46-C7E849990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63992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9286A1-8E7E-E688-CCEA-B3F0781F7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12D80D7-1724-CA20-2E80-729202AD6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87867C4-821C-02CC-A08E-5500B0AB3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84FCF6F-E2BD-2019-2931-BAD7560755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34D5E1-E9DF-A955-A336-ADA13A688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46B170E-1E5F-AFB6-E990-8C72136E7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5547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6303AA8-E7B0-CC36-BA77-5F03E2857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59AD57C-25B9-833D-6107-0359051AFE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27C0372-74A4-0DE3-1524-668A2E5E8D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07099E3-B391-F8A1-25E7-BC782928E4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C6E4E15-4E0A-F8BA-FADE-8CE9CAE99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E4A99EC-0682-6C2F-964D-C8684A1BBC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840178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E4C8BEA-0E15-50CF-A74B-186D8F0C5E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F3E41C7-8D0C-55F2-3745-69D1B96A8C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A15348A-5503-CE57-E8CE-0AB79EDD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10E4C3-81F3-4BDD-8CB5-F224DE8BE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1C699C-68C5-FA02-1315-7FBF34142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145610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A994873-710B-7B91-477F-67410F9D12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6DF21BF-F46B-03D2-76D3-88F0E18F31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6DA9D5F-6BDF-726C-336A-5DECA14A009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13C82D3-52F6-2E44-9279-76A765A8D30A}" type="datetimeFigureOut">
              <a:rPr kumimoji="1" lang="zh-CN" altLang="en-US" smtClean="0"/>
              <a:t>2026/10/23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A0C9206-C9A0-4AAD-E006-F36D773DA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741F9B6-99FC-706E-7AFD-32BC382A4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ED14EE-C349-8142-9405-1E3753AC848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3004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A3A8D49-C769-4BF9-78AC-E7F0AEFC90D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19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436489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43906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4" baseType="lpstr"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</dc:creator>
  <cp:lastModifiedBy>office</cp:lastModifiedBy>
  <cp:revision>3</cp:revision>
  <dcterms:created xsi:type="dcterms:W3CDTF">2026-07-15T13:34:26Z</dcterms:created>
  <dcterms:modified xsi:type="dcterms:W3CDTF">2026-10-23T09:59:17Z</dcterms:modified>
</cp:coreProperties>
</file>