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3311525" cy="64801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01"/>
  </p:normalViewPr>
  <p:slideViewPr>
    <p:cSldViewPr snapToGrid="0">
      <p:cViewPr varScale="1">
        <p:scale>
          <a:sx n="114" d="100"/>
          <a:sy n="114" d="100"/>
        </p:scale>
        <p:origin x="39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8365" y="1060529"/>
            <a:ext cx="2814796" cy="2256061"/>
          </a:xfrm>
        </p:spPr>
        <p:txBody>
          <a:bodyPr anchor="b"/>
          <a:lstStyle>
            <a:lvl1pPr algn="ctr">
              <a:defRPr sz="2173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3941" y="3403592"/>
            <a:ext cx="2483644" cy="1564542"/>
          </a:xfrm>
        </p:spPr>
        <p:txBody>
          <a:bodyPr/>
          <a:lstStyle>
            <a:lvl1pPr marL="0" indent="0" algn="ctr">
              <a:buNone/>
              <a:defRPr sz="869"/>
            </a:lvl1pPr>
            <a:lvl2pPr marL="165598" indent="0" algn="ctr">
              <a:buNone/>
              <a:defRPr sz="724"/>
            </a:lvl2pPr>
            <a:lvl3pPr marL="331196" indent="0" algn="ctr">
              <a:buNone/>
              <a:defRPr sz="652"/>
            </a:lvl3pPr>
            <a:lvl4pPr marL="496794" indent="0" algn="ctr">
              <a:buNone/>
              <a:defRPr sz="580"/>
            </a:lvl4pPr>
            <a:lvl5pPr marL="662391" indent="0" algn="ctr">
              <a:buNone/>
              <a:defRPr sz="580"/>
            </a:lvl5pPr>
            <a:lvl6pPr marL="827989" indent="0" algn="ctr">
              <a:buNone/>
              <a:defRPr sz="580"/>
            </a:lvl6pPr>
            <a:lvl7pPr marL="993587" indent="0" algn="ctr">
              <a:buNone/>
              <a:defRPr sz="580"/>
            </a:lvl7pPr>
            <a:lvl8pPr marL="1159185" indent="0" algn="ctr">
              <a:buNone/>
              <a:defRPr sz="580"/>
            </a:lvl8pPr>
            <a:lvl9pPr marL="1324783" indent="0" algn="ctr">
              <a:buNone/>
              <a:defRPr sz="58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9C0DE-D256-424B-BE51-23496087F45A}" type="datetimeFigureOut">
              <a:rPr kumimoji="1" lang="zh-CN" altLang="en-US" smtClean="0"/>
              <a:t>2026/9/25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A39-5CB6-274D-91A9-E1AB6867AF0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10315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9C0DE-D256-424B-BE51-23496087F45A}" type="datetimeFigureOut">
              <a:rPr kumimoji="1" lang="zh-CN" altLang="en-US" smtClean="0"/>
              <a:t>2026/9/25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A39-5CB6-274D-91A9-E1AB6867AF0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50318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943" y="1615546"/>
            <a:ext cx="2856190" cy="2695572"/>
          </a:xfrm>
        </p:spPr>
        <p:txBody>
          <a:bodyPr anchor="b"/>
          <a:lstStyle>
            <a:lvl1pPr>
              <a:defRPr sz="2173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5943" y="4336619"/>
            <a:ext cx="2856190" cy="1417538"/>
          </a:xfrm>
        </p:spPr>
        <p:txBody>
          <a:bodyPr/>
          <a:lstStyle>
            <a:lvl1pPr marL="0" indent="0">
              <a:buNone/>
              <a:defRPr sz="869">
                <a:solidFill>
                  <a:schemeClr val="tx1">
                    <a:tint val="82000"/>
                  </a:schemeClr>
                </a:solidFill>
              </a:defRPr>
            </a:lvl1pPr>
            <a:lvl2pPr marL="165598" indent="0">
              <a:buNone/>
              <a:defRPr sz="724">
                <a:solidFill>
                  <a:schemeClr val="tx1">
                    <a:tint val="82000"/>
                  </a:schemeClr>
                </a:solidFill>
              </a:defRPr>
            </a:lvl2pPr>
            <a:lvl3pPr marL="331196" indent="0">
              <a:buNone/>
              <a:defRPr sz="652">
                <a:solidFill>
                  <a:schemeClr val="tx1">
                    <a:tint val="82000"/>
                  </a:schemeClr>
                </a:solidFill>
              </a:defRPr>
            </a:lvl3pPr>
            <a:lvl4pPr marL="496794" indent="0">
              <a:buNone/>
              <a:defRPr sz="580">
                <a:solidFill>
                  <a:schemeClr val="tx1">
                    <a:tint val="82000"/>
                  </a:schemeClr>
                </a:solidFill>
              </a:defRPr>
            </a:lvl4pPr>
            <a:lvl5pPr marL="662391" indent="0">
              <a:buNone/>
              <a:defRPr sz="580">
                <a:solidFill>
                  <a:schemeClr val="tx1">
                    <a:tint val="82000"/>
                  </a:schemeClr>
                </a:solidFill>
              </a:defRPr>
            </a:lvl5pPr>
            <a:lvl6pPr marL="827989" indent="0">
              <a:buNone/>
              <a:defRPr sz="580">
                <a:solidFill>
                  <a:schemeClr val="tx1">
                    <a:tint val="82000"/>
                  </a:schemeClr>
                </a:solidFill>
              </a:defRPr>
            </a:lvl6pPr>
            <a:lvl7pPr marL="993587" indent="0">
              <a:buNone/>
              <a:defRPr sz="580">
                <a:solidFill>
                  <a:schemeClr val="tx1">
                    <a:tint val="82000"/>
                  </a:schemeClr>
                </a:solidFill>
              </a:defRPr>
            </a:lvl7pPr>
            <a:lvl8pPr marL="1159185" indent="0">
              <a:buNone/>
              <a:defRPr sz="580">
                <a:solidFill>
                  <a:schemeClr val="tx1">
                    <a:tint val="82000"/>
                  </a:schemeClr>
                </a:solidFill>
              </a:defRPr>
            </a:lvl8pPr>
            <a:lvl9pPr marL="1324783" indent="0">
              <a:buNone/>
              <a:defRPr sz="58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9C0DE-D256-424B-BE51-23496087F45A}" type="datetimeFigureOut">
              <a:rPr kumimoji="1" lang="zh-CN" altLang="en-US" smtClean="0"/>
              <a:t>2026/9/25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A39-5CB6-274D-91A9-E1AB6867AF0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39920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7667" y="1725046"/>
            <a:ext cx="1407398" cy="41116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6460" y="1725046"/>
            <a:ext cx="1407398" cy="41116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9C0DE-D256-424B-BE51-23496087F45A}" type="datetimeFigureOut">
              <a:rPr kumimoji="1" lang="zh-CN" altLang="en-US" smtClean="0"/>
              <a:t>2026/9/25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A39-5CB6-274D-91A9-E1AB6867AF0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3028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099" y="345011"/>
            <a:ext cx="2856190" cy="125253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099" y="1588543"/>
            <a:ext cx="1400930" cy="778521"/>
          </a:xfrm>
        </p:spPr>
        <p:txBody>
          <a:bodyPr anchor="b"/>
          <a:lstStyle>
            <a:lvl1pPr marL="0" indent="0">
              <a:buNone/>
              <a:defRPr sz="869" b="1"/>
            </a:lvl1pPr>
            <a:lvl2pPr marL="165598" indent="0">
              <a:buNone/>
              <a:defRPr sz="724" b="1"/>
            </a:lvl2pPr>
            <a:lvl3pPr marL="331196" indent="0">
              <a:buNone/>
              <a:defRPr sz="652" b="1"/>
            </a:lvl3pPr>
            <a:lvl4pPr marL="496794" indent="0">
              <a:buNone/>
              <a:defRPr sz="580" b="1"/>
            </a:lvl4pPr>
            <a:lvl5pPr marL="662391" indent="0">
              <a:buNone/>
              <a:defRPr sz="580" b="1"/>
            </a:lvl5pPr>
            <a:lvl6pPr marL="827989" indent="0">
              <a:buNone/>
              <a:defRPr sz="580" b="1"/>
            </a:lvl6pPr>
            <a:lvl7pPr marL="993587" indent="0">
              <a:buNone/>
              <a:defRPr sz="580" b="1"/>
            </a:lvl7pPr>
            <a:lvl8pPr marL="1159185" indent="0">
              <a:buNone/>
              <a:defRPr sz="580" b="1"/>
            </a:lvl8pPr>
            <a:lvl9pPr marL="1324783" indent="0">
              <a:buNone/>
              <a:defRPr sz="58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099" y="2367064"/>
            <a:ext cx="1400930" cy="348159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6460" y="1588543"/>
            <a:ext cx="1407829" cy="778521"/>
          </a:xfrm>
        </p:spPr>
        <p:txBody>
          <a:bodyPr anchor="b"/>
          <a:lstStyle>
            <a:lvl1pPr marL="0" indent="0">
              <a:buNone/>
              <a:defRPr sz="869" b="1"/>
            </a:lvl1pPr>
            <a:lvl2pPr marL="165598" indent="0">
              <a:buNone/>
              <a:defRPr sz="724" b="1"/>
            </a:lvl2pPr>
            <a:lvl3pPr marL="331196" indent="0">
              <a:buNone/>
              <a:defRPr sz="652" b="1"/>
            </a:lvl3pPr>
            <a:lvl4pPr marL="496794" indent="0">
              <a:buNone/>
              <a:defRPr sz="580" b="1"/>
            </a:lvl4pPr>
            <a:lvl5pPr marL="662391" indent="0">
              <a:buNone/>
              <a:defRPr sz="580" b="1"/>
            </a:lvl5pPr>
            <a:lvl6pPr marL="827989" indent="0">
              <a:buNone/>
              <a:defRPr sz="580" b="1"/>
            </a:lvl6pPr>
            <a:lvl7pPr marL="993587" indent="0">
              <a:buNone/>
              <a:defRPr sz="580" b="1"/>
            </a:lvl7pPr>
            <a:lvl8pPr marL="1159185" indent="0">
              <a:buNone/>
              <a:defRPr sz="580" b="1"/>
            </a:lvl8pPr>
            <a:lvl9pPr marL="1324783" indent="0">
              <a:buNone/>
              <a:defRPr sz="58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6460" y="2367064"/>
            <a:ext cx="1407829" cy="348159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9C0DE-D256-424B-BE51-23496087F45A}" type="datetimeFigureOut">
              <a:rPr kumimoji="1" lang="zh-CN" altLang="en-US" smtClean="0"/>
              <a:t>2026/9/25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A39-5CB6-274D-91A9-E1AB6867AF0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61137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9C0DE-D256-424B-BE51-23496087F45A}" type="datetimeFigureOut">
              <a:rPr kumimoji="1" lang="zh-CN" altLang="en-US" smtClean="0"/>
              <a:t>2026/9/25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A39-5CB6-274D-91A9-E1AB6867AF0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47499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9C0DE-D256-424B-BE51-23496087F45A}" type="datetimeFigureOut">
              <a:rPr kumimoji="1" lang="zh-CN" altLang="en-US" smtClean="0"/>
              <a:t>2026/9/25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A39-5CB6-274D-91A9-E1AB6867AF0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62999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099" y="432012"/>
            <a:ext cx="1068053" cy="1512041"/>
          </a:xfrm>
        </p:spPr>
        <p:txBody>
          <a:bodyPr anchor="b"/>
          <a:lstStyle>
            <a:lvl1pPr>
              <a:defRPr sz="115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7829" y="933027"/>
            <a:ext cx="1676460" cy="4605124"/>
          </a:xfrm>
        </p:spPr>
        <p:txBody>
          <a:bodyPr/>
          <a:lstStyle>
            <a:lvl1pPr>
              <a:defRPr sz="1159"/>
            </a:lvl1pPr>
            <a:lvl2pPr>
              <a:defRPr sz="1014"/>
            </a:lvl2pPr>
            <a:lvl3pPr>
              <a:defRPr sz="869"/>
            </a:lvl3pPr>
            <a:lvl4pPr>
              <a:defRPr sz="724"/>
            </a:lvl4pPr>
            <a:lvl5pPr>
              <a:defRPr sz="724"/>
            </a:lvl5pPr>
            <a:lvl6pPr>
              <a:defRPr sz="724"/>
            </a:lvl6pPr>
            <a:lvl7pPr>
              <a:defRPr sz="724"/>
            </a:lvl7pPr>
            <a:lvl8pPr>
              <a:defRPr sz="724"/>
            </a:lvl8pPr>
            <a:lvl9pPr>
              <a:defRPr sz="724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099" y="1944052"/>
            <a:ext cx="1068053" cy="3601598"/>
          </a:xfrm>
        </p:spPr>
        <p:txBody>
          <a:bodyPr/>
          <a:lstStyle>
            <a:lvl1pPr marL="0" indent="0">
              <a:buNone/>
              <a:defRPr sz="580"/>
            </a:lvl1pPr>
            <a:lvl2pPr marL="165598" indent="0">
              <a:buNone/>
              <a:defRPr sz="507"/>
            </a:lvl2pPr>
            <a:lvl3pPr marL="331196" indent="0">
              <a:buNone/>
              <a:defRPr sz="435"/>
            </a:lvl3pPr>
            <a:lvl4pPr marL="496794" indent="0">
              <a:buNone/>
              <a:defRPr sz="362"/>
            </a:lvl4pPr>
            <a:lvl5pPr marL="662391" indent="0">
              <a:buNone/>
              <a:defRPr sz="362"/>
            </a:lvl5pPr>
            <a:lvl6pPr marL="827989" indent="0">
              <a:buNone/>
              <a:defRPr sz="362"/>
            </a:lvl6pPr>
            <a:lvl7pPr marL="993587" indent="0">
              <a:buNone/>
              <a:defRPr sz="362"/>
            </a:lvl7pPr>
            <a:lvl8pPr marL="1159185" indent="0">
              <a:buNone/>
              <a:defRPr sz="362"/>
            </a:lvl8pPr>
            <a:lvl9pPr marL="1324783" indent="0">
              <a:buNone/>
              <a:defRPr sz="362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9C0DE-D256-424B-BE51-23496087F45A}" type="datetimeFigureOut">
              <a:rPr kumimoji="1" lang="zh-CN" altLang="en-US" smtClean="0"/>
              <a:t>2026/9/25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A39-5CB6-274D-91A9-E1AB6867AF0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061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099" y="432012"/>
            <a:ext cx="1068053" cy="1512041"/>
          </a:xfrm>
        </p:spPr>
        <p:txBody>
          <a:bodyPr anchor="b"/>
          <a:lstStyle>
            <a:lvl1pPr>
              <a:defRPr sz="115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07829" y="933027"/>
            <a:ext cx="1676460" cy="4605124"/>
          </a:xfrm>
        </p:spPr>
        <p:txBody>
          <a:bodyPr anchor="t"/>
          <a:lstStyle>
            <a:lvl1pPr marL="0" indent="0">
              <a:buNone/>
              <a:defRPr sz="1159"/>
            </a:lvl1pPr>
            <a:lvl2pPr marL="165598" indent="0">
              <a:buNone/>
              <a:defRPr sz="1014"/>
            </a:lvl2pPr>
            <a:lvl3pPr marL="331196" indent="0">
              <a:buNone/>
              <a:defRPr sz="869"/>
            </a:lvl3pPr>
            <a:lvl4pPr marL="496794" indent="0">
              <a:buNone/>
              <a:defRPr sz="724"/>
            </a:lvl4pPr>
            <a:lvl5pPr marL="662391" indent="0">
              <a:buNone/>
              <a:defRPr sz="724"/>
            </a:lvl5pPr>
            <a:lvl6pPr marL="827989" indent="0">
              <a:buNone/>
              <a:defRPr sz="724"/>
            </a:lvl6pPr>
            <a:lvl7pPr marL="993587" indent="0">
              <a:buNone/>
              <a:defRPr sz="724"/>
            </a:lvl7pPr>
            <a:lvl8pPr marL="1159185" indent="0">
              <a:buNone/>
              <a:defRPr sz="724"/>
            </a:lvl8pPr>
            <a:lvl9pPr marL="1324783" indent="0">
              <a:buNone/>
              <a:defRPr sz="724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099" y="1944052"/>
            <a:ext cx="1068053" cy="3601598"/>
          </a:xfrm>
        </p:spPr>
        <p:txBody>
          <a:bodyPr/>
          <a:lstStyle>
            <a:lvl1pPr marL="0" indent="0">
              <a:buNone/>
              <a:defRPr sz="580"/>
            </a:lvl1pPr>
            <a:lvl2pPr marL="165598" indent="0">
              <a:buNone/>
              <a:defRPr sz="507"/>
            </a:lvl2pPr>
            <a:lvl3pPr marL="331196" indent="0">
              <a:buNone/>
              <a:defRPr sz="435"/>
            </a:lvl3pPr>
            <a:lvl4pPr marL="496794" indent="0">
              <a:buNone/>
              <a:defRPr sz="362"/>
            </a:lvl4pPr>
            <a:lvl5pPr marL="662391" indent="0">
              <a:buNone/>
              <a:defRPr sz="362"/>
            </a:lvl5pPr>
            <a:lvl6pPr marL="827989" indent="0">
              <a:buNone/>
              <a:defRPr sz="362"/>
            </a:lvl6pPr>
            <a:lvl7pPr marL="993587" indent="0">
              <a:buNone/>
              <a:defRPr sz="362"/>
            </a:lvl7pPr>
            <a:lvl8pPr marL="1159185" indent="0">
              <a:buNone/>
              <a:defRPr sz="362"/>
            </a:lvl8pPr>
            <a:lvl9pPr marL="1324783" indent="0">
              <a:buNone/>
              <a:defRPr sz="362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9C0DE-D256-424B-BE51-23496087F45A}" type="datetimeFigureOut">
              <a:rPr kumimoji="1" lang="zh-CN" altLang="en-US" smtClean="0"/>
              <a:t>2026/9/25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A39-5CB6-274D-91A9-E1AB6867AF0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20547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9C0DE-D256-424B-BE51-23496087F45A}" type="datetimeFigureOut">
              <a:rPr kumimoji="1" lang="zh-CN" altLang="en-US" smtClean="0"/>
              <a:t>2026/9/25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A39-5CB6-274D-91A9-E1AB6867AF0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18090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9810" y="345009"/>
            <a:ext cx="714048" cy="549164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7667" y="345009"/>
            <a:ext cx="2100749" cy="549164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9C0DE-D256-424B-BE51-23496087F45A}" type="datetimeFigureOut">
              <a:rPr kumimoji="1" lang="zh-CN" altLang="en-US" smtClean="0"/>
              <a:t>2026/9/25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97A39-5CB6-274D-91A9-E1AB6867AF0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80341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7668" y="345011"/>
            <a:ext cx="2856190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668" y="1725046"/>
            <a:ext cx="2856190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7667" y="6006164"/>
            <a:ext cx="745093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59C0DE-D256-424B-BE51-23496087F45A}" type="datetimeFigureOut">
              <a:rPr kumimoji="1" lang="zh-CN" altLang="en-US" smtClean="0"/>
              <a:t>2026/9/25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6943" y="6006164"/>
            <a:ext cx="111764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38765" y="6006164"/>
            <a:ext cx="745093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97A39-5CB6-274D-91A9-E1AB6867AF0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65836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31196" rtl="0" eaLnBrk="1" latinLnBrk="0" hangingPunct="1">
        <a:lnSpc>
          <a:spcPct val="90000"/>
        </a:lnSpc>
        <a:spcBef>
          <a:spcPct val="0"/>
        </a:spcBef>
        <a:buNone/>
        <a:defRPr sz="15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799" indent="-82799" algn="l" defTabSz="331196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014" kern="1200">
          <a:solidFill>
            <a:schemeClr val="tx1"/>
          </a:solidFill>
          <a:latin typeface="+mn-lt"/>
          <a:ea typeface="+mn-ea"/>
          <a:cs typeface="+mn-cs"/>
        </a:defRPr>
      </a:lvl1pPr>
      <a:lvl2pPr marL="248397" indent="-82799" algn="l" defTabSz="331196" rtl="0" eaLnBrk="1" latinLnBrk="0" hangingPunct="1">
        <a:lnSpc>
          <a:spcPct val="90000"/>
        </a:lnSpc>
        <a:spcBef>
          <a:spcPts val="181"/>
        </a:spcBef>
        <a:buFont typeface="Arial" panose="020B0604020202020204" pitchFamily="34" charset="0"/>
        <a:buChar char="•"/>
        <a:defRPr sz="869" kern="1200">
          <a:solidFill>
            <a:schemeClr val="tx1"/>
          </a:solidFill>
          <a:latin typeface="+mn-lt"/>
          <a:ea typeface="+mn-ea"/>
          <a:cs typeface="+mn-cs"/>
        </a:defRPr>
      </a:lvl2pPr>
      <a:lvl3pPr marL="413995" indent="-82799" algn="l" defTabSz="331196" rtl="0" eaLnBrk="1" latinLnBrk="0" hangingPunct="1">
        <a:lnSpc>
          <a:spcPct val="90000"/>
        </a:lnSpc>
        <a:spcBef>
          <a:spcPts val="181"/>
        </a:spcBef>
        <a:buFont typeface="Arial" panose="020B0604020202020204" pitchFamily="34" charset="0"/>
        <a:buChar char="•"/>
        <a:defRPr sz="724" kern="1200">
          <a:solidFill>
            <a:schemeClr val="tx1"/>
          </a:solidFill>
          <a:latin typeface="+mn-lt"/>
          <a:ea typeface="+mn-ea"/>
          <a:cs typeface="+mn-cs"/>
        </a:defRPr>
      </a:lvl3pPr>
      <a:lvl4pPr marL="579592" indent="-82799" algn="l" defTabSz="331196" rtl="0" eaLnBrk="1" latinLnBrk="0" hangingPunct="1">
        <a:lnSpc>
          <a:spcPct val="90000"/>
        </a:lnSpc>
        <a:spcBef>
          <a:spcPts val="181"/>
        </a:spcBef>
        <a:buFont typeface="Arial" panose="020B0604020202020204" pitchFamily="34" charset="0"/>
        <a:buChar char="•"/>
        <a:defRPr sz="652" kern="1200">
          <a:solidFill>
            <a:schemeClr val="tx1"/>
          </a:solidFill>
          <a:latin typeface="+mn-lt"/>
          <a:ea typeface="+mn-ea"/>
          <a:cs typeface="+mn-cs"/>
        </a:defRPr>
      </a:lvl4pPr>
      <a:lvl5pPr marL="745190" indent="-82799" algn="l" defTabSz="331196" rtl="0" eaLnBrk="1" latinLnBrk="0" hangingPunct="1">
        <a:lnSpc>
          <a:spcPct val="90000"/>
        </a:lnSpc>
        <a:spcBef>
          <a:spcPts val="181"/>
        </a:spcBef>
        <a:buFont typeface="Arial" panose="020B0604020202020204" pitchFamily="34" charset="0"/>
        <a:buChar char="•"/>
        <a:defRPr sz="652" kern="1200">
          <a:solidFill>
            <a:schemeClr val="tx1"/>
          </a:solidFill>
          <a:latin typeface="+mn-lt"/>
          <a:ea typeface="+mn-ea"/>
          <a:cs typeface="+mn-cs"/>
        </a:defRPr>
      </a:lvl5pPr>
      <a:lvl6pPr marL="910788" indent="-82799" algn="l" defTabSz="331196" rtl="0" eaLnBrk="1" latinLnBrk="0" hangingPunct="1">
        <a:lnSpc>
          <a:spcPct val="90000"/>
        </a:lnSpc>
        <a:spcBef>
          <a:spcPts val="181"/>
        </a:spcBef>
        <a:buFont typeface="Arial" panose="020B0604020202020204" pitchFamily="34" charset="0"/>
        <a:buChar char="•"/>
        <a:defRPr sz="652" kern="1200">
          <a:solidFill>
            <a:schemeClr val="tx1"/>
          </a:solidFill>
          <a:latin typeface="+mn-lt"/>
          <a:ea typeface="+mn-ea"/>
          <a:cs typeface="+mn-cs"/>
        </a:defRPr>
      </a:lvl6pPr>
      <a:lvl7pPr marL="1076386" indent="-82799" algn="l" defTabSz="331196" rtl="0" eaLnBrk="1" latinLnBrk="0" hangingPunct="1">
        <a:lnSpc>
          <a:spcPct val="90000"/>
        </a:lnSpc>
        <a:spcBef>
          <a:spcPts val="181"/>
        </a:spcBef>
        <a:buFont typeface="Arial" panose="020B0604020202020204" pitchFamily="34" charset="0"/>
        <a:buChar char="•"/>
        <a:defRPr sz="652" kern="1200">
          <a:solidFill>
            <a:schemeClr val="tx1"/>
          </a:solidFill>
          <a:latin typeface="+mn-lt"/>
          <a:ea typeface="+mn-ea"/>
          <a:cs typeface="+mn-cs"/>
        </a:defRPr>
      </a:lvl7pPr>
      <a:lvl8pPr marL="1241984" indent="-82799" algn="l" defTabSz="331196" rtl="0" eaLnBrk="1" latinLnBrk="0" hangingPunct="1">
        <a:lnSpc>
          <a:spcPct val="90000"/>
        </a:lnSpc>
        <a:spcBef>
          <a:spcPts val="181"/>
        </a:spcBef>
        <a:buFont typeface="Arial" panose="020B0604020202020204" pitchFamily="34" charset="0"/>
        <a:buChar char="•"/>
        <a:defRPr sz="652" kern="1200">
          <a:solidFill>
            <a:schemeClr val="tx1"/>
          </a:solidFill>
          <a:latin typeface="+mn-lt"/>
          <a:ea typeface="+mn-ea"/>
          <a:cs typeface="+mn-cs"/>
        </a:defRPr>
      </a:lvl8pPr>
      <a:lvl9pPr marL="1407582" indent="-82799" algn="l" defTabSz="331196" rtl="0" eaLnBrk="1" latinLnBrk="0" hangingPunct="1">
        <a:lnSpc>
          <a:spcPct val="90000"/>
        </a:lnSpc>
        <a:spcBef>
          <a:spcPts val="181"/>
        </a:spcBef>
        <a:buFont typeface="Arial" panose="020B0604020202020204" pitchFamily="34" charset="0"/>
        <a:buChar char="•"/>
        <a:defRPr sz="6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1196" rtl="0" eaLnBrk="1" latinLnBrk="0" hangingPunct="1">
        <a:defRPr sz="652" kern="1200">
          <a:solidFill>
            <a:schemeClr val="tx1"/>
          </a:solidFill>
          <a:latin typeface="+mn-lt"/>
          <a:ea typeface="+mn-ea"/>
          <a:cs typeface="+mn-cs"/>
        </a:defRPr>
      </a:lvl1pPr>
      <a:lvl2pPr marL="165598" algn="l" defTabSz="331196" rtl="0" eaLnBrk="1" latinLnBrk="0" hangingPunct="1">
        <a:defRPr sz="652" kern="1200">
          <a:solidFill>
            <a:schemeClr val="tx1"/>
          </a:solidFill>
          <a:latin typeface="+mn-lt"/>
          <a:ea typeface="+mn-ea"/>
          <a:cs typeface="+mn-cs"/>
        </a:defRPr>
      </a:lvl2pPr>
      <a:lvl3pPr marL="331196" algn="l" defTabSz="331196" rtl="0" eaLnBrk="1" latinLnBrk="0" hangingPunct="1">
        <a:defRPr sz="652" kern="1200">
          <a:solidFill>
            <a:schemeClr val="tx1"/>
          </a:solidFill>
          <a:latin typeface="+mn-lt"/>
          <a:ea typeface="+mn-ea"/>
          <a:cs typeface="+mn-cs"/>
        </a:defRPr>
      </a:lvl3pPr>
      <a:lvl4pPr marL="496794" algn="l" defTabSz="331196" rtl="0" eaLnBrk="1" latinLnBrk="0" hangingPunct="1">
        <a:defRPr sz="652" kern="1200">
          <a:solidFill>
            <a:schemeClr val="tx1"/>
          </a:solidFill>
          <a:latin typeface="+mn-lt"/>
          <a:ea typeface="+mn-ea"/>
          <a:cs typeface="+mn-cs"/>
        </a:defRPr>
      </a:lvl4pPr>
      <a:lvl5pPr marL="662391" algn="l" defTabSz="331196" rtl="0" eaLnBrk="1" latinLnBrk="0" hangingPunct="1">
        <a:defRPr sz="652" kern="1200">
          <a:solidFill>
            <a:schemeClr val="tx1"/>
          </a:solidFill>
          <a:latin typeface="+mn-lt"/>
          <a:ea typeface="+mn-ea"/>
          <a:cs typeface="+mn-cs"/>
        </a:defRPr>
      </a:lvl5pPr>
      <a:lvl6pPr marL="827989" algn="l" defTabSz="331196" rtl="0" eaLnBrk="1" latinLnBrk="0" hangingPunct="1">
        <a:defRPr sz="652" kern="1200">
          <a:solidFill>
            <a:schemeClr val="tx1"/>
          </a:solidFill>
          <a:latin typeface="+mn-lt"/>
          <a:ea typeface="+mn-ea"/>
          <a:cs typeface="+mn-cs"/>
        </a:defRPr>
      </a:lvl6pPr>
      <a:lvl7pPr marL="993587" algn="l" defTabSz="331196" rtl="0" eaLnBrk="1" latinLnBrk="0" hangingPunct="1">
        <a:defRPr sz="652" kern="1200">
          <a:solidFill>
            <a:schemeClr val="tx1"/>
          </a:solidFill>
          <a:latin typeface="+mn-lt"/>
          <a:ea typeface="+mn-ea"/>
          <a:cs typeface="+mn-cs"/>
        </a:defRPr>
      </a:lvl7pPr>
      <a:lvl8pPr marL="1159185" algn="l" defTabSz="331196" rtl="0" eaLnBrk="1" latinLnBrk="0" hangingPunct="1">
        <a:defRPr sz="652" kern="1200">
          <a:solidFill>
            <a:schemeClr val="tx1"/>
          </a:solidFill>
          <a:latin typeface="+mn-lt"/>
          <a:ea typeface="+mn-ea"/>
          <a:cs typeface="+mn-cs"/>
        </a:defRPr>
      </a:lvl8pPr>
      <a:lvl9pPr marL="1324783" algn="l" defTabSz="331196" rtl="0" eaLnBrk="1" latinLnBrk="0" hangingPunct="1">
        <a:defRPr sz="6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4">
            <a:extLst>
              <a:ext uri="{FF2B5EF4-FFF2-40B4-BE49-F238E27FC236}">
                <a16:creationId xmlns:a16="http://schemas.microsoft.com/office/drawing/2014/main" id="{FB2FF4B4-D73D-5B36-68B1-AA6F45E390EA}"/>
              </a:ext>
            </a:extLst>
          </p:cNvPr>
          <p:cNvSpPr/>
          <p:nvPr/>
        </p:nvSpPr>
        <p:spPr>
          <a:xfrm>
            <a:off x="295806" y="813919"/>
            <a:ext cx="2752195" cy="74599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3148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725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矩形 9">
            <a:extLst>
              <a:ext uri="{FF2B5EF4-FFF2-40B4-BE49-F238E27FC236}">
                <a16:creationId xmlns:a16="http://schemas.microsoft.com/office/drawing/2014/main" id="{B44F25D5-ED21-748F-1DED-821AE8D23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807" y="703362"/>
            <a:ext cx="2719912" cy="901366"/>
          </a:xfrm>
          <a:prstGeom prst="rect">
            <a:avLst/>
          </a:prstGeom>
          <a:noFill/>
          <a:ln>
            <a:noFill/>
          </a:ln>
        </p:spPr>
        <p:txBody>
          <a:bodyPr wrap="square" lIns="227803" tIns="113902" rIns="227803" bIns="113902">
            <a:spAutoFit/>
          </a:bodyPr>
          <a:lstStyle>
            <a:lvl1pPr eaLnBrk="0" hangingPunct="0">
              <a:defRPr sz="8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8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8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8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8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314825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314825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314825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314825" eaLnBrk="0" fontAlgn="base" hangingPunct="0">
              <a:spcBef>
                <a:spcPct val="0"/>
              </a:spcBef>
              <a:spcAft>
                <a:spcPct val="0"/>
              </a:spcAft>
              <a:defRPr sz="8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314825" rtl="0" eaLnBrk="1" fontAlgn="base" latinLnBrk="0" hangingPunct="1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题目文字</a:t>
            </a:r>
          </a:p>
          <a:p>
            <a:pPr marL="0" marR="0" lvl="0" indent="0" defTabSz="4314825" rtl="0" eaLnBrk="1" fontAlgn="base" latinLnBrk="0" hangingPunct="1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单位：</a:t>
            </a:r>
          </a:p>
          <a:p>
            <a:pPr marL="0" marR="0" lvl="0" indent="0" defTabSz="4314825" rtl="0" eaLnBrk="1" fontAlgn="base" latinLnBrk="0" hangingPunct="1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作者：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F34839FC-2D95-C33E-370C-5CA6E21C8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67" y="1661334"/>
            <a:ext cx="1667327" cy="1906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50822" tIns="75411" rIns="150822" bIns="75411">
            <a:spAutoFit/>
          </a:bodyPr>
          <a:lstStyle>
            <a:lvl1pPr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目的</a:t>
            </a:r>
            <a:endParaRPr lang="en-US" altLang="zh-CN" sz="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</a:t>
            </a:r>
            <a:endParaRPr lang="en-US" altLang="zh-CN" sz="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/>
            <a:r>
              <a:rPr lang="zh-CN" altLang="en-US" sz="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方法</a:t>
            </a:r>
            <a:endParaRPr lang="en-US" altLang="zh-CN" sz="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/>
            <a:r>
              <a:rPr lang="zh-CN" altLang="en-US" sz="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</a:t>
            </a:r>
            <a:endParaRPr lang="en-US" altLang="zh-CN" sz="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/>
            <a:endParaRPr lang="zh-CN" altLang="en-US" sz="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9" name="图片 14" descr="屏幕剪辑">
            <a:extLst>
              <a:ext uri="{FF2B5EF4-FFF2-40B4-BE49-F238E27FC236}">
                <a16:creationId xmlns:a16="http://schemas.microsoft.com/office/drawing/2014/main" id="{648FC59C-F8FE-71A0-B1E1-4478FDDCE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95" y="3428371"/>
            <a:ext cx="1497665" cy="2387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15">
            <a:extLst>
              <a:ext uri="{FF2B5EF4-FFF2-40B4-BE49-F238E27FC236}">
                <a16:creationId xmlns:a16="http://schemas.microsoft.com/office/drawing/2014/main" id="{5EBBFFB8-B43A-32BB-221C-D88198B37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9087" y="1661334"/>
            <a:ext cx="1639622" cy="338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50822" tIns="75411" rIns="150822" bIns="75411">
            <a:spAutoFit/>
          </a:bodyPr>
          <a:lstStyle>
            <a:lvl1pPr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结果</a:t>
            </a:r>
            <a:endParaRPr lang="en-US" altLang="zh-CN" sz="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zh-CN" altLang="en-US" sz="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</a:t>
            </a:r>
            <a:endParaRPr lang="en-US" altLang="zh-CN" sz="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altLang="zh-CN" sz="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/>
            <a:r>
              <a:rPr lang="zh-CN" altLang="en-US" sz="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结论</a:t>
            </a:r>
            <a:endParaRPr lang="en-US" altLang="zh-CN" sz="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</a:t>
            </a:r>
            <a:endParaRPr lang="en-US" altLang="zh-CN" sz="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样文 样文 样文 样文 样文 样文 样文 样文 样文 样文 样文 样文 样文 样文 样文 样文 样文 样文 样文 样文 样文 样文 样文 样文 样文 样文 样文 样文 样文 样文</a:t>
            </a:r>
            <a:endParaRPr lang="en-US" altLang="zh-CN" sz="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矩形 1">
            <a:extLst>
              <a:ext uri="{FF2B5EF4-FFF2-40B4-BE49-F238E27FC236}">
                <a16:creationId xmlns:a16="http://schemas.microsoft.com/office/drawing/2014/main" id="{CC0FD28C-263F-8B3C-FCE3-3EA90263E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9581"/>
            <a:ext cx="3311214" cy="738664"/>
          </a:xfrm>
          <a:prstGeom prst="rect">
            <a:avLst/>
          </a:prstGeom>
          <a:solidFill>
            <a:srgbClr val="DBEEF4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05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请勿改变页面大小</a:t>
            </a:r>
            <a:endParaRPr lang="en-US" altLang="zh-CN" sz="105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ctr" eaLnBrk="1" hangingPunct="1"/>
            <a:r>
              <a:rPr lang="zh-CN" altLang="en-US" sz="105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壁报内容仅</a:t>
            </a:r>
            <a:r>
              <a:rPr lang="en-US" altLang="zh-CN" sz="105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</a:t>
            </a:r>
            <a:r>
              <a:rPr lang="zh-CN" altLang="en-US" sz="105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页幻灯，请勿增加页数</a:t>
            </a:r>
            <a:endParaRPr lang="en-US" altLang="zh-CN" sz="105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ctr" eaLnBrk="1" hangingPunct="1"/>
            <a:r>
              <a:rPr lang="zh-CN" altLang="en-US" sz="105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排版样式可以自主修改</a:t>
            </a:r>
            <a:endParaRPr lang="en-US" altLang="zh-CN" sz="105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algn="ctr" eaLnBrk="1" hangingPunct="1"/>
            <a:r>
              <a:rPr lang="zh-CN" altLang="en-US" sz="1050" b="1" dirty="0">
                <a:latin typeface="等线" panose="02010600030101010101" pitchFamily="2" charset="-122"/>
                <a:ea typeface="等线" panose="02010600030101010101" pitchFamily="2" charset="-122"/>
              </a:rPr>
              <a:t>正式壁报请删除此提示</a:t>
            </a:r>
            <a:endParaRPr lang="en-US" altLang="zh-CN" sz="105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7348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755</Words>
  <Application>Microsoft Office PowerPoint</Application>
  <PresentationFormat>自定义</PresentationFormat>
  <Paragraphs>17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Aptos</vt:lpstr>
      <vt:lpstr>Aptos Display</vt:lpstr>
      <vt:lpstr>等线</vt:lpstr>
      <vt:lpstr>等线 Light</vt:lpstr>
      <vt:lpstr>黑体</vt:lpstr>
      <vt:lpstr>Arial</vt:lpstr>
      <vt:lpstr>Calibri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shenrui@folod.cn</dc:creator>
  <cp:lastModifiedBy>湘俊 张</cp:lastModifiedBy>
  <cp:revision>6</cp:revision>
  <dcterms:created xsi:type="dcterms:W3CDTF">2026-07-26T12:05:12Z</dcterms:created>
  <dcterms:modified xsi:type="dcterms:W3CDTF">2026-09-25T12:08:04Z</dcterms:modified>
</cp:coreProperties>
</file>