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泌外网站图-英文_ppt-1920x1080-封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泌外网站图-英文_ppt-1920x1080-封面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泌外网站图-英文_ppt-1920x1080-内页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泌外网站图-英文_ppt-1920x1080-内页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" y="0"/>
            <a:ext cx="1218946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18610887968</dc:creator>
  <cp:lastModifiedBy>白京山</cp:lastModifiedBy>
  <cp:revision>6</cp:revision>
  <dcterms:created xsi:type="dcterms:W3CDTF">2023-08-09T12:44:00Z</dcterms:created>
  <dcterms:modified xsi:type="dcterms:W3CDTF">2026-09-21T05:12:01Z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FA09816CFC244D30BABA062F1FC11254_12</vt:lpwstr>
  </property>
</Properties>
</file>