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59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jingshan bai</dc:creator>
  <cp:lastModifiedBy>白京山</cp:lastModifiedBy>
  <cp:revision>8</cp:revision>
  <dcterms:created xsi:type="dcterms:W3CDTF">2023-08-09T12:44:00Z</dcterms:created>
  <dcterms:modified xsi:type="dcterms:W3CDTF">2026-06-17T07:06:44Z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C6C3AAFA06154CC0842463F456FC440F_12</vt:lpwstr>
  </property>
</Properties>
</file>