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18722975" cy="33281620"/>
  <p:notesSz cx="6858000" cy="9144000"/>
  <p:defaultTextStyle>
    <a:defPPr>
      <a:defRPr lang="zh-CN"/>
    </a:defPPr>
    <a:lvl1pPr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1pPr>
    <a:lvl2pPr marL="1484630" indent="-73025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2pPr>
    <a:lvl3pPr marL="2968625" indent="-146050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3pPr>
    <a:lvl4pPr marL="4454525" indent="-2192655"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4pPr>
    <a:lvl5pPr marL="5939155" indent="-2922905"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3722" autoAdjust="0"/>
  </p:normalViewPr>
  <p:slideViewPr>
    <p:cSldViewPr showGuides="1">
      <p:cViewPr varScale="1">
        <p:scale>
          <a:sx n="21" d="100"/>
          <a:sy n="21" d="100"/>
        </p:scale>
        <p:origin x="2416" y="224"/>
      </p:cViewPr>
      <p:guideLst>
        <p:guide orient="horz" pos="10483"/>
        <p:guide pos="58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C7244-AE38-4243-89B7-A66E42FC87A2}"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6DA4A9-1216-4347-AA69-1967AA6D057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46DA4A9-1216-4347-AA69-1967AA6D0570}"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807E68D-712F-2648-B49D-125FFFF96D4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1A81767-E58E-794B-9D76-C8BAF628ED0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62AD2E8-3AA4-8B4F-96B1-0D6F43C2382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413AF5A-D73E-D842-B901-0DBBE2DBFF1B}"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2AC06BF-1247-384C-9028-EE1BC6044D2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1EEDDF4-09F9-8E46-93CB-88308B9C1B69}"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F38C52A-A7FF-D341-98EB-04B912A9496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5C776F-2875-D74E-A497-456159B20D7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FFC0EC1-A723-8047-8189-B669F9C1DBC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A83CB51-FC63-F943-86F6-CDA829B2984D}"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3DE0301-2BBC-6742-A6C6-9028E5F4FB7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CE49601-4D41-7A44-B294-F47744627A2A}"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9A6AF6D-3DA7-0C4F-9D92-C82CBEFC6401}"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96F3139-6D6A-3344-8FD1-E2C751BCAA79}"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E1DF7E1-C477-8B47-BFA2-DA2C4ACB62A0}"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2E6FD7-C6DF-5A4B-A454-4E840422B4B8}"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57778FF-B2E4-2946-AAF3-F72475A9ED02}"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7AEBFC0-2B0C-7949-A62E-2F5E00DB9B9A}"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3A43AFDC-D8F4-FF49-BBCE-1E44B65B4CA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AA0FA58-D8F8-5B4A-96E5-563E49F066B0}"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rtlCol="0">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lvl="0"/>
            <a:endParaRPr lang="zh-CN" altLang="en-US" noProof="0"/>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05D994E7-B7AD-0E45-ADCC-74B6CB5FB2E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F7341BB-60FD-1A49-B6BC-B0727BD6667B}"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936625" y="1331913"/>
            <a:ext cx="16849725"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7134" tIns="148567" rIns="297134" bIns="148567"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936625" y="7767638"/>
            <a:ext cx="16849725" cy="2196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7134" tIns="148567" rIns="297134" bIns="148567"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936625" y="30846713"/>
            <a:ext cx="4367213" cy="1773237"/>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a:defRPr/>
            </a:pPr>
            <a:fld id="{830D7F25-A315-4440-B90E-2AD04D39A03B}" type="datetimeFigureOut">
              <a:rPr lang="zh-CN" altLang="en-US"/>
            </a:fld>
            <a:endParaRPr lang="zh-CN" altLang="en-US"/>
          </a:p>
        </p:txBody>
      </p:sp>
      <p:sp>
        <p:nvSpPr>
          <p:cNvPr id="5" name="页脚占位符 4"/>
          <p:cNvSpPr>
            <a:spLocks noGrp="1"/>
          </p:cNvSpPr>
          <p:nvPr>
            <p:ph type="ftr" sz="quarter" idx="3"/>
          </p:nvPr>
        </p:nvSpPr>
        <p:spPr>
          <a:xfrm>
            <a:off x="6396038" y="30846713"/>
            <a:ext cx="5930900" cy="1773237"/>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13419138" y="30846713"/>
            <a:ext cx="4367212" cy="1773237"/>
          </a:xfrm>
          <a:prstGeom prst="rect">
            <a:avLst/>
          </a:prstGeom>
        </p:spPr>
        <p:txBody>
          <a:bodyPr vert="horz" wrap="square" lIns="297134" tIns="148567" rIns="297134" bIns="148567" numCol="1" anchor="ctr" anchorCtr="0" compatLnSpc="1"/>
          <a:lstStyle>
            <a:lvl1pPr algn="r" defTabSz="2970530" eaLnBrk="1" hangingPunct="1">
              <a:defRPr sz="4000">
                <a:solidFill>
                  <a:srgbClr val="898989"/>
                </a:solidFill>
              </a:defRPr>
            </a:lvl1pPr>
          </a:lstStyle>
          <a:p>
            <a:pPr>
              <a:defRPr/>
            </a:pPr>
            <a:fld id="{DD36896F-B37F-C34C-BD79-498342A7DC7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91" y="2543114"/>
            <a:ext cx="15363825"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矩形 9"/>
          <p:cNvSpPr>
            <a:spLocks noChangeArrowheads="1"/>
          </p:cNvSpPr>
          <p:nvPr/>
        </p:nvSpPr>
        <p:spPr bwMode="auto">
          <a:xfrm>
            <a:off x="1792779" y="2815433"/>
            <a:ext cx="151304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algn="ctr" eaLnBrk="1" hangingPunct="1">
              <a:spcBef>
                <a:spcPct val="0"/>
              </a:spcBef>
              <a:buFont typeface="Arial" panose="020B0604020202020204" pitchFamily="34" charset="0"/>
              <a:buNone/>
            </a:pPr>
            <a:r>
              <a:rPr lang="zh-CN" altLang="en-US" sz="2300" dirty="0"/>
              <a:t>作者：</a:t>
            </a:r>
            <a:r>
              <a:rPr lang="en-US" altLang="zh-CN" sz="2300" dirty="0"/>
              <a:t>23</a:t>
            </a:r>
            <a:r>
              <a:rPr lang="zh-CN" altLang="en-US" sz="2300" dirty="0"/>
              <a:t>号宋体</a:t>
            </a:r>
            <a:endParaRPr lang="en-US" altLang="zh-CN" sz="2300" dirty="0"/>
          </a:p>
        </p:txBody>
      </p:sp>
      <p:sp>
        <p:nvSpPr>
          <p:cNvPr id="2052" name="TextBox 11"/>
          <p:cNvSpPr txBox="1">
            <a:spLocks noChangeArrowheads="1"/>
          </p:cNvSpPr>
          <p:nvPr/>
        </p:nvSpPr>
        <p:spPr bwMode="auto">
          <a:xfrm>
            <a:off x="1451220" y="4679889"/>
            <a:ext cx="16001509" cy="523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en-US" altLang="zh-CN" sz="3300" b="1"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Tx/>
              <a:buNone/>
            </a:pPr>
            <a:endParaRPr lang="zh-CN" altLang="en-US" sz="3300" dirty="0"/>
          </a:p>
        </p:txBody>
      </p:sp>
      <p:sp>
        <p:nvSpPr>
          <p:cNvPr id="2055" name="文本框 2"/>
          <p:cNvSpPr txBox="1">
            <a:spLocks noChangeArrowheads="1"/>
          </p:cNvSpPr>
          <p:nvPr/>
        </p:nvSpPr>
        <p:spPr bwMode="auto">
          <a:xfrm>
            <a:off x="1019175" y="30184786"/>
            <a:ext cx="1657470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300" b="1" dirty="0">
                <a:solidFill>
                  <a:srgbClr val="FF0000"/>
                </a:solidFill>
              </a:rPr>
              <a:t>注意：</a:t>
            </a:r>
            <a:r>
              <a:rPr lang="zh-CN" altLang="en-US" sz="3300" dirty="0">
                <a:solidFill>
                  <a:srgbClr val="FF0000"/>
                </a:solidFill>
              </a:rPr>
              <a:t>每篇壁报只能做一张（中文或英文，中文优先），此模板不可改变页面大小、不可增加页数，内容可随意更改（请删除此内容）</a:t>
            </a:r>
            <a:endParaRPr lang="zh-CN" altLang="en-US" sz="3300" dirty="0">
              <a:solidFill>
                <a:srgbClr val="FF0000"/>
              </a:solidFill>
            </a:endParaRPr>
          </a:p>
        </p:txBody>
      </p:sp>
      <p:pic>
        <p:nvPicPr>
          <p:cNvPr id="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673" y="23315174"/>
            <a:ext cx="9031086" cy="640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2759" y="23394641"/>
            <a:ext cx="7261122" cy="647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5"/>
          <p:cNvSpPr>
            <a:spLocks noChangeArrowheads="1"/>
          </p:cNvSpPr>
          <p:nvPr/>
        </p:nvSpPr>
        <p:spPr bwMode="auto">
          <a:xfrm>
            <a:off x="1067124" y="22073332"/>
            <a:ext cx="13514182" cy="70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a:solidFill>
                  <a:srgbClr val="FF0000"/>
                </a:solidFill>
              </a:rPr>
              <a:t>注意事项：壁报文件必须可以直接打开，不能出现下列弹窗警告</a:t>
            </a:r>
            <a:endParaRPr lang="en-US" altLang="zh-CN" sz="3600" b="1" dirty="0">
              <a:solidFill>
                <a:srgbClr val="FF0000"/>
              </a:solidFill>
            </a:endParaRPr>
          </a:p>
        </p:txBody>
      </p:sp>
      <p:pic>
        <p:nvPicPr>
          <p:cNvPr id="11" name="图片 10"/>
          <p:cNvPicPr>
            <a:picLocks noChangeAspect="1"/>
          </p:cNvPicPr>
          <p:nvPr/>
        </p:nvPicPr>
        <p:blipFill>
          <a:blip r:embed="rId5"/>
          <a:stretch>
            <a:fillRect/>
          </a:stretch>
        </p:blipFill>
        <p:spPr>
          <a:xfrm>
            <a:off x="2664743" y="12229765"/>
            <a:ext cx="12599550" cy="9244363"/>
          </a:xfrm>
          <a:prstGeom prst="rect">
            <a:avLst/>
          </a:prstGeom>
        </p:spPr>
      </p:pic>
      <p:sp>
        <p:nvSpPr>
          <p:cNvPr id="10" name="文本框 9"/>
          <p:cNvSpPr txBox="1"/>
          <p:nvPr/>
        </p:nvSpPr>
        <p:spPr>
          <a:xfrm>
            <a:off x="1067124" y="9953975"/>
            <a:ext cx="17469250" cy="1323439"/>
          </a:xfrm>
          <a:prstGeom prst="rect">
            <a:avLst/>
          </a:prstGeom>
          <a:noFill/>
        </p:spPr>
        <p:txBody>
          <a:bodyPr wrap="square">
            <a:spAutoFit/>
          </a:bodyPr>
          <a:lstStyle/>
          <a:p>
            <a:pPr eaLnBrk="1" hangingPunct="1"/>
            <a:r>
              <a:rPr lang="zh-CN" altLang="en-US" sz="4000" b="1" dirty="0">
                <a:solidFill>
                  <a:srgbClr val="FF0000"/>
                </a:solidFill>
              </a:rPr>
              <a:t>注意事项：</a:t>
            </a:r>
            <a:endParaRPr lang="en-US" altLang="zh-CN" sz="4000" b="1" dirty="0">
              <a:solidFill>
                <a:srgbClr val="FF0000"/>
              </a:solidFill>
            </a:endParaRPr>
          </a:p>
          <a:p>
            <a:pPr lvl="1" eaLnBrk="1" hangingPunct="1"/>
            <a:r>
              <a:rPr lang="zh-CN" altLang="en-US" sz="4000" b="1" dirty="0">
                <a:solidFill>
                  <a:srgbClr val="FF0000"/>
                </a:solidFill>
              </a:rPr>
              <a:t>如用</a:t>
            </a:r>
            <a:r>
              <a:rPr lang="en-US" altLang="zh-CN" sz="4000" b="1" dirty="0">
                <a:solidFill>
                  <a:srgbClr val="FF0000"/>
                </a:solidFill>
              </a:rPr>
              <a:t>WPS</a:t>
            </a:r>
            <a:r>
              <a:rPr lang="zh-CN" altLang="en-US" sz="4000" b="1" dirty="0">
                <a:solidFill>
                  <a:srgbClr val="FF0000"/>
                </a:solidFill>
              </a:rPr>
              <a:t>制作，请点击：文件</a:t>
            </a:r>
            <a:r>
              <a:rPr lang="en-US" altLang="zh-CN" sz="4000" b="1" dirty="0">
                <a:solidFill>
                  <a:srgbClr val="FF0000"/>
                </a:solidFill>
              </a:rPr>
              <a:t>&gt;&gt;</a:t>
            </a:r>
            <a:r>
              <a:rPr lang="zh-CN" altLang="en-US" sz="4000" b="1" dirty="0">
                <a:solidFill>
                  <a:srgbClr val="FF0000"/>
                </a:solidFill>
              </a:rPr>
              <a:t>另存为</a:t>
            </a:r>
            <a:r>
              <a:rPr lang="en-US" altLang="zh-CN" sz="4000" b="1" dirty="0">
                <a:solidFill>
                  <a:srgbClr val="FF0000"/>
                </a:solidFill>
              </a:rPr>
              <a:t>&gt;&gt;PowerPoint</a:t>
            </a:r>
            <a:r>
              <a:rPr lang="zh-CN" altLang="en-US" sz="4000" b="1" dirty="0">
                <a:solidFill>
                  <a:srgbClr val="FF0000"/>
                </a:solidFill>
              </a:rPr>
              <a:t>演示 文件（*</a:t>
            </a:r>
            <a:r>
              <a:rPr lang="en-US" altLang="zh-CN" sz="4000" b="1" dirty="0">
                <a:solidFill>
                  <a:srgbClr val="FF0000"/>
                </a:solidFill>
              </a:rPr>
              <a:t>.pptx</a:t>
            </a:r>
            <a:r>
              <a:rPr lang="zh-CN" altLang="en-US" sz="4000" b="1" dirty="0">
                <a:solidFill>
                  <a:srgbClr val="FF0000"/>
                </a:solidFill>
              </a:rPr>
              <a:t>）</a:t>
            </a:r>
            <a:endParaRPr lang="en-US" altLang="zh-CN" sz="4000" b="1" dirty="0">
              <a:solidFill>
                <a:srgbClr val="FF0000"/>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Words>
  <Application>WPS 演示</Application>
  <PresentationFormat>自定义</PresentationFormat>
  <Paragraphs>14</Paragraphs>
  <Slides>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Calibri</vt:lpstr>
      <vt:lpstr>黑体</vt:lpstr>
      <vt:lpstr>微软雅黑</vt:lpstr>
      <vt:lpstr>Arial Unicode MS</vt:lpstr>
      <vt:lpstr>等线</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白京山</cp:lastModifiedBy>
  <cp:revision>40</cp:revision>
  <dcterms:created xsi:type="dcterms:W3CDTF">2012-09-14T09:49:00Z</dcterms:created>
  <dcterms:modified xsi:type="dcterms:W3CDTF">2026-05-26T07:28:25Z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E90BE2558F614A60A49F5CEA227A7BE8_13</vt:lpwstr>
  </property>
  <property fmtid="{D5CDD505-2E9C-101B-9397-08002B2CF9AE}" pid="3" name="KSOProductBuildVer">
    <vt:lpwstr>2052-12.1.0.26375</vt:lpwstr>
  </property>
</Properties>
</file>