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2"/>
  </p:sldMasterIdLst>
  <p:notesMasterIdLst>
    <p:notesMasterId r:id="rId8"/>
  </p:notesMasterIdLst>
  <p:sldIdLst>
    <p:sldId id="256" r:id="rId3"/>
    <p:sldId id="257" r:id="rId4"/>
    <p:sldId id="267" r:id="rId5"/>
    <p:sldId id="270" r:id="rId6"/>
    <p:sldId id="273" r:id="rId7"/>
  </p:sldIdLst>
  <p:sldSz cx="12192000" cy="6858000"/>
  <p:notesSz cx="6858000" cy="9144000"/>
  <p:defaultTextStyle>
    <a:defPPr>
      <a:defRPr lang="en-US"/>
    </a:defPPr>
    <a:lvl1pPr marL="0" lvl="0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1pPr>
    <a:lvl2pPr marL="457200" lvl="1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2pPr>
    <a:lvl3pPr marL="914400" lvl="2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3pPr>
    <a:lvl4pPr marL="1371600" lvl="3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4pPr>
    <a:lvl5pPr marL="1828800" lvl="4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5pPr>
    <a:lvl6pPr marL="2286000" lvl="5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6pPr>
    <a:lvl7pPr marL="2743200" lvl="6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7pPr>
    <a:lvl8pPr marL="3200400" lvl="7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8pPr>
    <a:lvl9pPr marL="3657600" lvl="8" indent="0" algn="l" defTabSz="4572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ptos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BFBF"/>
    <a:srgbClr val="0C448A"/>
    <a:srgbClr val="4DB1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60B3D5F-6AEF-4F78-8ECC-9492FE9CD938}" v="79" dt="2025-09-03T08:05:38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29"/>
    <p:restoredTop sz="94679"/>
  </p:normalViewPr>
  <p:slideViewPr>
    <p:cSldViewPr showGuides="1">
      <p:cViewPr varScale="1">
        <p:scale>
          <a:sx n="59" d="100"/>
          <a:sy n="59" d="100"/>
        </p:scale>
        <p:origin x="184" y="13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5/10/relationships/revisionInfo" Target="revisionInfo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6CE39E0-53B9-4924-9914-359FAD1D3C11}" type="datetimeFigureOut">
              <a:rPr lang="zh-CN" altLang="en-US" smtClean="0"/>
              <a:t>2026/6/24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8F3456E-1659-431C-977B-5DB185D0DDC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438623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F3456E-1659-431C-977B-5DB185D0DDC0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788792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65223"/>
            <a:ext cx="8498160" cy="831627"/>
          </a:xfrm>
        </p:spPr>
        <p:txBody>
          <a:bodyPr/>
          <a:lstStyle>
            <a:lvl1pPr>
              <a:defRPr sz="3600" b="1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550931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noProof="1"/>
              <a:t>单击此处编辑母版副标题样式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5360" y="265223"/>
            <a:ext cx="8498160" cy="831627"/>
          </a:xfrm>
        </p:spPr>
        <p:txBody>
          <a:bodyPr/>
          <a:lstStyle>
            <a:lvl1pPr>
              <a:defRPr sz="3600" b="1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1384" y="1550931"/>
            <a:ext cx="10515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vert="horz" wrap="square" lIns="91440" tIns="45720" rIns="91440" bIns="45720" numCol="1" rtlCol="0" anchor="t" anchorCtr="0" compatLnSpc="1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9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r>
              <a:rPr kumimoji="0" lang="zh-CN" altLang="en-US" sz="3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单击图标添加图片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noProof="1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noProof="1"/>
              <a:t>单击此处编辑母版标题样式</a:t>
            </a:r>
            <a:endParaRPr lang="en-US" noProof="1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noProof="1"/>
              <a:t>单击此处编辑母版文本样式</a:t>
            </a:r>
          </a:p>
          <a:p>
            <a:pPr lvl="1"/>
            <a:r>
              <a:rPr lang="zh-CN" altLang="en-US" noProof="1"/>
              <a:t>二级</a:t>
            </a:r>
          </a:p>
          <a:p>
            <a:pPr lvl="2"/>
            <a:r>
              <a:rPr lang="zh-CN" altLang="en-US" noProof="1"/>
              <a:t>三级</a:t>
            </a:r>
          </a:p>
          <a:p>
            <a:pPr lvl="3"/>
            <a:r>
              <a:rPr lang="zh-CN" altLang="en-US" noProof="1"/>
              <a:t>四级</a:t>
            </a:r>
          </a:p>
          <a:p>
            <a:pPr lvl="4"/>
            <a:r>
              <a:rPr lang="zh-CN" altLang="en-US" noProof="1"/>
              <a:t>五级</a:t>
            </a:r>
            <a:endParaRPr lang="en-US" noProof="1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767676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lstStyle/>
          <a:p>
            <a:pPr lvl="0"/>
            <a:r>
              <a:rPr lang="zh-CN" altLang="en-US" dirty="0"/>
              <a:t>单击此处编辑母版标题样式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 w="9525">
            <a:noFill/>
          </a:ln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二级</a:t>
            </a:r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82000"/>
                  </a:schemeClr>
                </a:solidFill>
                <a:latin typeface="+mn-lt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zh-CN" sz="1200" b="0" i="0" u="none" strike="noStrike" kern="1200" cap="none" spc="0" normalizeH="0" baseline="0" noProof="0">
              <a:ln>
                <a:noFill/>
              </a:ln>
              <a:solidFill>
                <a:schemeClr val="tx1">
                  <a:tint val="82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200">
                <a:solidFill>
                  <a:srgbClr val="767676"/>
                </a:solidFill>
                <a:ea typeface="等线" panose="02010600030101010101" pitchFamily="2" charset="-122"/>
              </a:defRPr>
            </a:lvl1pPr>
          </a:lstStyle>
          <a:p>
            <a:pPr lvl="0" eaLnBrk="1" hangingPunct="1">
              <a:buNone/>
            </a:pPr>
            <a:fld id="{9A0DB2DC-4C9A-4742-B13C-FB6460FD3503}" type="slidenum">
              <a:rPr lang="zh-CN" altLang="zh-CN" dirty="0">
                <a:latin typeface="Aptos" pitchFamily="34" charset="0"/>
              </a:rPr>
              <a:t>‹#›</a:t>
            </a:fld>
            <a:endParaRPr lang="zh-CN" altLang="zh-CN" dirty="0">
              <a:latin typeface="Aptos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ptos Display" pitchFamily="3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/>
          </p:cNvSpPr>
          <p:nvPr>
            <p:ph type="ctrTitle"/>
          </p:nvPr>
        </p:nvSpPr>
        <p:spPr>
          <a:xfrm>
            <a:off x="0" y="1958975"/>
            <a:ext cx="12192000" cy="1470025"/>
          </a:xfrm>
          <a:ln/>
        </p:spPr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6400" b="1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标   题</a:t>
            </a:r>
            <a:endParaRPr lang="zh-CN" altLang="zh-CN" sz="6400" b="1" kern="1200" dirty="0">
              <a:solidFill>
                <a:srgbClr val="0C448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  <p:sp>
        <p:nvSpPr>
          <p:cNvPr id="3075" name="Rectangle 3"/>
          <p:cNvSpPr>
            <a:spLocks noGrp="1"/>
          </p:cNvSpPr>
          <p:nvPr>
            <p:ph type="subTitle" idx="1"/>
          </p:nvPr>
        </p:nvSpPr>
        <p:spPr>
          <a:xfrm>
            <a:off x="-96837" y="4149080"/>
            <a:ext cx="12288837" cy="503238"/>
          </a:xfrm>
          <a:ln/>
        </p:spPr>
        <p:txBody>
          <a:bodyPr vert="horz" wrap="square" lIns="91440" tIns="45720" rIns="91440" bIns="45720" anchor="t" anchorCtr="0"/>
          <a:lstStyle/>
          <a:p>
            <a:pPr eaLnBrk="1" hangingPunct="1">
              <a:buClrTx/>
              <a:buSzTx/>
            </a:pPr>
            <a:r>
              <a:rPr lang="zh-CN" altLang="en-US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姓名：</a:t>
            </a:r>
            <a:r>
              <a:rPr lang="en-US" altLang="zh-CN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xxx</a:t>
            </a:r>
            <a:r>
              <a:rPr lang="zh-CN" altLang="en-US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       医院：</a:t>
            </a:r>
            <a:r>
              <a:rPr lang="en-US" altLang="zh-CN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xxx</a:t>
            </a:r>
            <a:endParaRPr lang="zh-CN" altLang="zh-CN" kern="1200" dirty="0">
              <a:solidFill>
                <a:srgbClr val="0C448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标题 1"/>
          <p:cNvSpPr>
            <a:spLocks noGrp="1"/>
          </p:cNvSpPr>
          <p:nvPr>
            <p:ph type="title"/>
          </p:nvPr>
        </p:nvSpPr>
        <p:spPr>
          <a:xfrm>
            <a:off x="1919536" y="1916832"/>
            <a:ext cx="1008112" cy="2376859"/>
          </a:xfrm>
          <a:ln/>
        </p:spPr>
        <p:txBody>
          <a:bodyPr vert="horz" wrap="square" lIns="91440" tIns="45720" rIns="91440" bIns="45720" anchor="ctr" anchorCtr="0"/>
          <a:lstStyle/>
          <a:p>
            <a:pPr algn="ctr" eaLnBrk="1" hangingPunct="1">
              <a:lnSpc>
                <a:spcPct val="100000"/>
              </a:lnSpc>
            </a:pPr>
            <a:r>
              <a:rPr lang="zh-CN" altLang="en-US" sz="6600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目</a:t>
            </a:r>
            <a:br>
              <a:rPr lang="en-US" altLang="zh-CN" sz="6600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</a:br>
            <a:r>
              <a:rPr lang="zh-CN" altLang="en-US" sz="6600" kern="12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录</a:t>
            </a:r>
          </a:p>
        </p:txBody>
      </p:sp>
      <p:cxnSp>
        <p:nvCxnSpPr>
          <p:cNvPr id="6" name="直接连接符 5">
            <a:extLst>
              <a:ext uri="{FF2B5EF4-FFF2-40B4-BE49-F238E27FC236}">
                <a16:creationId xmlns:a16="http://schemas.microsoft.com/office/drawing/2014/main" id="{E99E4283-F55D-0273-333D-D53537B1D119}"/>
              </a:ext>
            </a:extLst>
          </p:cNvPr>
          <p:cNvCxnSpPr>
            <a:cxnSpLocks/>
          </p:cNvCxnSpPr>
          <p:nvPr/>
        </p:nvCxnSpPr>
        <p:spPr>
          <a:xfrm>
            <a:off x="1847528" y="4333557"/>
            <a:ext cx="1728192" cy="0"/>
          </a:xfrm>
          <a:prstGeom prst="line">
            <a:avLst/>
          </a:prstGeom>
          <a:ln>
            <a:solidFill>
              <a:srgbClr val="0C4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文本框 7">
            <a:extLst>
              <a:ext uri="{FF2B5EF4-FFF2-40B4-BE49-F238E27FC236}">
                <a16:creationId xmlns:a16="http://schemas.microsoft.com/office/drawing/2014/main" id="{55F1782D-D293-FFA7-191B-35A1F1BC154B}"/>
              </a:ext>
            </a:extLst>
          </p:cNvPr>
          <p:cNvSpPr txBox="1"/>
          <p:nvPr/>
        </p:nvSpPr>
        <p:spPr>
          <a:xfrm>
            <a:off x="1775520" y="4364900"/>
            <a:ext cx="266429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1200"/>
              </a:spcBef>
            </a:pPr>
            <a:r>
              <a:rPr lang="en-US" altLang="zh-CN" sz="2000" spc="500" dirty="0">
                <a:solidFill>
                  <a:srgbClr val="0C448A"/>
                </a:solidFill>
              </a:rPr>
              <a:t>CONTENTS</a:t>
            </a:r>
            <a:endParaRPr lang="zh-CN" altLang="en-US" sz="2000" spc="500" dirty="0">
              <a:solidFill>
                <a:srgbClr val="0C448A"/>
              </a:solidFill>
            </a:endParaRP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DB2B2F5-0BCE-1D5C-D474-FC9FBCB06F58}"/>
              </a:ext>
            </a:extLst>
          </p:cNvPr>
          <p:cNvCxnSpPr>
            <a:cxnSpLocks/>
          </p:cNvCxnSpPr>
          <p:nvPr/>
        </p:nvCxnSpPr>
        <p:spPr>
          <a:xfrm>
            <a:off x="1847528" y="4765010"/>
            <a:ext cx="1728192" cy="0"/>
          </a:xfrm>
          <a:prstGeom prst="line">
            <a:avLst/>
          </a:prstGeom>
          <a:ln>
            <a:solidFill>
              <a:srgbClr val="0C448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8" name="组合 47">
            <a:extLst>
              <a:ext uri="{FF2B5EF4-FFF2-40B4-BE49-F238E27FC236}">
                <a16:creationId xmlns:a16="http://schemas.microsoft.com/office/drawing/2014/main" id="{60915C8E-D259-AC28-D85A-33D0B81D677D}"/>
              </a:ext>
            </a:extLst>
          </p:cNvPr>
          <p:cNvGrpSpPr/>
          <p:nvPr/>
        </p:nvGrpSpPr>
        <p:grpSpPr>
          <a:xfrm>
            <a:off x="4398703" y="1534379"/>
            <a:ext cx="1442177" cy="806782"/>
            <a:chOff x="3143672" y="1523361"/>
            <a:chExt cx="1496472" cy="843083"/>
          </a:xfrm>
        </p:grpSpPr>
        <p:pic>
          <p:nvPicPr>
            <p:cNvPr id="47" name="图片 46">
              <a:extLst>
                <a:ext uri="{FF2B5EF4-FFF2-40B4-BE49-F238E27FC236}">
                  <a16:creationId xmlns:a16="http://schemas.microsoft.com/office/drawing/2014/main" id="{6B14C088-E33B-2105-B6CD-01F2361F283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672" y="1523361"/>
              <a:ext cx="1496472" cy="843083"/>
            </a:xfrm>
            <a:prstGeom prst="rect">
              <a:avLst/>
            </a:prstGeom>
          </p:spPr>
        </p:pic>
        <p:sp>
          <p:nvSpPr>
            <p:cNvPr id="24" name="标题 1">
              <a:extLst>
                <a:ext uri="{FF2B5EF4-FFF2-40B4-BE49-F238E27FC236}">
                  <a16:creationId xmlns:a16="http://schemas.microsoft.com/office/drawing/2014/main" id="{D01A6583-7EC4-B1C0-462C-3DD6689E3DD7}"/>
                </a:ext>
              </a:extLst>
            </p:cNvPr>
            <p:cNvSpPr txBox="1">
              <a:spLocks/>
            </p:cNvSpPr>
            <p:nvPr/>
          </p:nvSpPr>
          <p:spPr>
            <a:xfrm>
              <a:off x="3645989" y="1643665"/>
              <a:ext cx="560301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C448A"/>
                  </a:solidFill>
                  <a:effectLst/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1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448A"/>
                </a:solidFill>
                <a:effectLst/>
                <a:uLnTx/>
                <a:uFillTx/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53BDF86A-1704-C60B-CB5C-A085588E4A20}"/>
              </a:ext>
            </a:extLst>
          </p:cNvPr>
          <p:cNvGrpSpPr/>
          <p:nvPr/>
        </p:nvGrpSpPr>
        <p:grpSpPr>
          <a:xfrm>
            <a:off x="5605127" y="1646119"/>
            <a:ext cx="5459425" cy="954003"/>
            <a:chOff x="7691770" y="470553"/>
            <a:chExt cx="5459425" cy="954003"/>
          </a:xfrm>
        </p:grpSpPr>
        <p:sp>
          <p:nvSpPr>
            <p:cNvPr id="21" name="标题 1">
              <a:extLst>
                <a:ext uri="{FF2B5EF4-FFF2-40B4-BE49-F238E27FC236}">
                  <a16:creationId xmlns:a16="http://schemas.microsoft.com/office/drawing/2014/main" id="{A7EB5E73-E6DE-35BE-F014-28D8D0AB0070}"/>
                </a:ext>
              </a:extLst>
            </p:cNvPr>
            <p:cNvSpPr txBox="1">
              <a:spLocks/>
            </p:cNvSpPr>
            <p:nvPr/>
          </p:nvSpPr>
          <p:spPr>
            <a:xfrm>
              <a:off x="7702907" y="470553"/>
              <a:ext cx="5448288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lnSpc>
                  <a:spcPct val="170000"/>
                </a:lnSpc>
                <a:spcAft>
                  <a:spcPts val="0"/>
                </a:spcAft>
                <a:defRPr/>
              </a:pPr>
              <a:r>
                <a:rPr lang="zh-CN" altLang="en-US" sz="2400" spc="200" dirty="0">
                  <a:solidFill>
                    <a:srgbClr val="0C448A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  <a:cs typeface="阿里巴巴普惠体 B" panose="00020600040101010101" pitchFamily="18" charset="-122"/>
                </a:rPr>
                <a:t>标题标题标题标题标题标题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5D300B01-FB17-8F94-2BC4-84B4FA4279E5}"/>
                </a:ext>
              </a:extLst>
            </p:cNvPr>
            <p:cNvSpPr txBox="1"/>
            <p:nvPr/>
          </p:nvSpPr>
          <p:spPr>
            <a:xfrm>
              <a:off x="7691770" y="962891"/>
              <a:ext cx="40912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326695"/>
                </a:solidFill>
                <a:effectLst/>
                <a:uLnTx/>
                <a:uFillTx/>
                <a:latin typeface="思源宋体 CN Light" panose="02020300000000000000" pitchFamily="18" charset="-122"/>
                <a:ea typeface="思源宋体 CN Light" panose="02020300000000000000" pitchFamily="18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id="{CD4DB2F4-7A14-DEE3-B77E-45EA8A98B165}"/>
              </a:ext>
            </a:extLst>
          </p:cNvPr>
          <p:cNvGrpSpPr/>
          <p:nvPr/>
        </p:nvGrpSpPr>
        <p:grpSpPr>
          <a:xfrm>
            <a:off x="5605127" y="2604974"/>
            <a:ext cx="5891473" cy="954003"/>
            <a:chOff x="7691770" y="470553"/>
            <a:chExt cx="5891473" cy="954003"/>
          </a:xfrm>
        </p:grpSpPr>
        <p:sp>
          <p:nvSpPr>
            <p:cNvPr id="28" name="标题 1">
              <a:extLst>
                <a:ext uri="{FF2B5EF4-FFF2-40B4-BE49-F238E27FC236}">
                  <a16:creationId xmlns:a16="http://schemas.microsoft.com/office/drawing/2014/main" id="{BB7F64D0-0CB8-9BE6-D272-5500AEB77424}"/>
                </a:ext>
              </a:extLst>
            </p:cNvPr>
            <p:cNvSpPr txBox="1">
              <a:spLocks/>
            </p:cNvSpPr>
            <p:nvPr/>
          </p:nvSpPr>
          <p:spPr>
            <a:xfrm>
              <a:off x="7702907" y="470553"/>
              <a:ext cx="5880336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lnSpc>
                  <a:spcPct val="170000"/>
                </a:lnSpc>
                <a:spcAft>
                  <a:spcPts val="0"/>
                </a:spcAft>
                <a:defRPr/>
              </a:pPr>
              <a:r>
                <a:rPr lang="zh-CN" altLang="en-US" sz="2400" spc="200" dirty="0">
                  <a:solidFill>
                    <a:srgbClr val="0C448A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  <a:cs typeface="阿里巴巴普惠体 B" panose="00020600040101010101" pitchFamily="18" charset="-122"/>
                </a:rPr>
                <a:t>标题标题标题标题标题标题</a:t>
              </a:r>
            </a:p>
          </p:txBody>
        </p: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58C12C6C-1DDB-F8AC-09A6-FB2E52141B0B}"/>
                </a:ext>
              </a:extLst>
            </p:cNvPr>
            <p:cNvSpPr txBox="1"/>
            <p:nvPr/>
          </p:nvSpPr>
          <p:spPr>
            <a:xfrm>
              <a:off x="7691770" y="962891"/>
              <a:ext cx="40912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326695"/>
                </a:solidFill>
                <a:effectLst/>
                <a:uLnTx/>
                <a:uFillTx/>
                <a:latin typeface="思源宋体 CN Light" panose="02020300000000000000" pitchFamily="18" charset="-122"/>
                <a:ea typeface="思源宋体 CN Light" panose="02020300000000000000" pitchFamily="18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C756389-0D73-0B05-2477-4B3A2AC6708A}"/>
              </a:ext>
            </a:extLst>
          </p:cNvPr>
          <p:cNvGrpSpPr/>
          <p:nvPr/>
        </p:nvGrpSpPr>
        <p:grpSpPr>
          <a:xfrm>
            <a:off x="5605127" y="3590335"/>
            <a:ext cx="5387417" cy="954003"/>
            <a:chOff x="7691770" y="470553"/>
            <a:chExt cx="5387417" cy="954003"/>
          </a:xfrm>
        </p:grpSpPr>
        <p:sp>
          <p:nvSpPr>
            <p:cNvPr id="35" name="标题 1">
              <a:extLst>
                <a:ext uri="{FF2B5EF4-FFF2-40B4-BE49-F238E27FC236}">
                  <a16:creationId xmlns:a16="http://schemas.microsoft.com/office/drawing/2014/main" id="{A5B775CA-E0F7-0163-7F61-71289A985CA5}"/>
                </a:ext>
              </a:extLst>
            </p:cNvPr>
            <p:cNvSpPr txBox="1">
              <a:spLocks/>
            </p:cNvSpPr>
            <p:nvPr/>
          </p:nvSpPr>
          <p:spPr>
            <a:xfrm>
              <a:off x="7702907" y="470553"/>
              <a:ext cx="5376280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lnSpc>
                  <a:spcPct val="170000"/>
                </a:lnSpc>
                <a:spcAft>
                  <a:spcPts val="0"/>
                </a:spcAft>
                <a:defRPr/>
              </a:pPr>
              <a:r>
                <a:rPr lang="zh-CN" altLang="en-US" sz="2400" spc="200" dirty="0">
                  <a:solidFill>
                    <a:srgbClr val="0C448A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  <a:cs typeface="阿里巴巴普惠体 B" panose="00020600040101010101" pitchFamily="18" charset="-122"/>
                </a:rPr>
                <a:t>标题标题标题标题标题标题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id="{A321EA80-98C4-4AC9-1A03-D057D32C2039}"/>
                </a:ext>
              </a:extLst>
            </p:cNvPr>
            <p:cNvSpPr txBox="1"/>
            <p:nvPr/>
          </p:nvSpPr>
          <p:spPr>
            <a:xfrm>
              <a:off x="7691770" y="962891"/>
              <a:ext cx="40912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326695"/>
                </a:solidFill>
                <a:effectLst/>
                <a:uLnTx/>
                <a:uFillTx/>
                <a:latin typeface="思源宋体 CN Light" panose="02020300000000000000" pitchFamily="18" charset="-122"/>
                <a:ea typeface="思源宋体 CN Light" panose="02020300000000000000" pitchFamily="18" charset="-122"/>
              </a:endParaRP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A25576D-D0CE-3814-792E-D6CF82192E3F}"/>
              </a:ext>
            </a:extLst>
          </p:cNvPr>
          <p:cNvGrpSpPr/>
          <p:nvPr/>
        </p:nvGrpSpPr>
        <p:grpSpPr>
          <a:xfrm>
            <a:off x="5605127" y="4549190"/>
            <a:ext cx="5747457" cy="954003"/>
            <a:chOff x="7691770" y="470553"/>
            <a:chExt cx="5747457" cy="954003"/>
          </a:xfrm>
        </p:grpSpPr>
        <p:sp>
          <p:nvSpPr>
            <p:cNvPr id="42" name="标题 1">
              <a:extLst>
                <a:ext uri="{FF2B5EF4-FFF2-40B4-BE49-F238E27FC236}">
                  <a16:creationId xmlns:a16="http://schemas.microsoft.com/office/drawing/2014/main" id="{3EAAE7B8-0552-1E48-FE83-C6299907A552}"/>
                </a:ext>
              </a:extLst>
            </p:cNvPr>
            <p:cNvSpPr txBox="1">
              <a:spLocks/>
            </p:cNvSpPr>
            <p:nvPr/>
          </p:nvSpPr>
          <p:spPr>
            <a:xfrm>
              <a:off x="7702907" y="470553"/>
              <a:ext cx="5736320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algn="l" fontAlgn="auto">
                <a:lnSpc>
                  <a:spcPct val="170000"/>
                </a:lnSpc>
                <a:spcAft>
                  <a:spcPts val="0"/>
                </a:spcAft>
                <a:defRPr/>
              </a:pPr>
              <a:r>
                <a:rPr lang="zh-CN" altLang="en-US" sz="2400" spc="200" dirty="0">
                  <a:solidFill>
                    <a:srgbClr val="0C448A"/>
                  </a:solidFill>
                  <a:latin typeface="思源宋体 Heavy" panose="02020900000000000000" pitchFamily="18" charset="-122"/>
                  <a:ea typeface="思源宋体 Heavy" panose="02020900000000000000" pitchFamily="18" charset="-122"/>
                  <a:cs typeface="阿里巴巴普惠体 B" panose="00020600040101010101" pitchFamily="18" charset="-122"/>
                </a:rPr>
                <a:t>标题标题标题标题标题标题</a:t>
              </a:r>
            </a:p>
          </p:txBody>
        </p:sp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A07AB0E4-E889-D9EE-15EB-CF8F5F6866AD}"/>
                </a:ext>
              </a:extLst>
            </p:cNvPr>
            <p:cNvSpPr txBox="1"/>
            <p:nvPr/>
          </p:nvSpPr>
          <p:spPr>
            <a:xfrm>
              <a:off x="7691770" y="962891"/>
              <a:ext cx="4091273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2400" b="0" i="0" u="none" strike="noStrike" kern="1200" cap="none" spc="200" normalizeH="0" baseline="0" noProof="0" dirty="0">
                <a:ln>
                  <a:noFill/>
                </a:ln>
                <a:solidFill>
                  <a:srgbClr val="326695"/>
                </a:solidFill>
                <a:effectLst/>
                <a:uLnTx/>
                <a:uFillTx/>
                <a:latin typeface="思源宋体 CN Light" panose="02020300000000000000" pitchFamily="18" charset="-122"/>
                <a:ea typeface="思源宋体 CN Light" panose="02020300000000000000" pitchFamily="18" charset="-122"/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D29AF043-0282-2FA5-4AAE-D35DF769A57E}"/>
              </a:ext>
            </a:extLst>
          </p:cNvPr>
          <p:cNvGrpSpPr/>
          <p:nvPr/>
        </p:nvGrpSpPr>
        <p:grpSpPr>
          <a:xfrm>
            <a:off x="4398703" y="2510215"/>
            <a:ext cx="1442177" cy="806782"/>
            <a:chOff x="3143672" y="1523361"/>
            <a:chExt cx="1496472" cy="843083"/>
          </a:xfrm>
        </p:grpSpPr>
        <p:pic>
          <p:nvPicPr>
            <p:cNvPr id="50" name="图片 49">
              <a:extLst>
                <a:ext uri="{FF2B5EF4-FFF2-40B4-BE49-F238E27FC236}">
                  <a16:creationId xmlns:a16="http://schemas.microsoft.com/office/drawing/2014/main" id="{DA27A61B-8B9F-2009-0842-7D9F07ED1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672" y="1523361"/>
              <a:ext cx="1496472" cy="843083"/>
            </a:xfrm>
            <a:prstGeom prst="rect">
              <a:avLst/>
            </a:prstGeom>
          </p:spPr>
        </p:pic>
        <p:sp>
          <p:nvSpPr>
            <p:cNvPr id="51" name="标题 1">
              <a:extLst>
                <a:ext uri="{FF2B5EF4-FFF2-40B4-BE49-F238E27FC236}">
                  <a16:creationId xmlns:a16="http://schemas.microsoft.com/office/drawing/2014/main" id="{A7145243-8216-E815-FBA2-C2A436AE6583}"/>
                </a:ext>
              </a:extLst>
            </p:cNvPr>
            <p:cNvSpPr txBox="1">
              <a:spLocks/>
            </p:cNvSpPr>
            <p:nvPr/>
          </p:nvSpPr>
          <p:spPr>
            <a:xfrm>
              <a:off x="3645989" y="1643665"/>
              <a:ext cx="560301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C448A"/>
                  </a:solidFill>
                  <a:effectLst/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2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448A"/>
                </a:solidFill>
                <a:effectLst/>
                <a:uLnTx/>
                <a:uFillTx/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</p:grpSp>
      <p:grpSp>
        <p:nvGrpSpPr>
          <p:cNvPr id="52" name="组合 51">
            <a:extLst>
              <a:ext uri="{FF2B5EF4-FFF2-40B4-BE49-F238E27FC236}">
                <a16:creationId xmlns:a16="http://schemas.microsoft.com/office/drawing/2014/main" id="{60B652CC-E53D-64D7-AF87-81E2A5611033}"/>
              </a:ext>
            </a:extLst>
          </p:cNvPr>
          <p:cNvGrpSpPr/>
          <p:nvPr/>
        </p:nvGrpSpPr>
        <p:grpSpPr>
          <a:xfrm>
            <a:off x="4398703" y="3474933"/>
            <a:ext cx="1442177" cy="806782"/>
            <a:chOff x="3143672" y="1523361"/>
            <a:chExt cx="1496472" cy="843083"/>
          </a:xfrm>
        </p:grpSpPr>
        <p:pic>
          <p:nvPicPr>
            <p:cNvPr id="53" name="图片 52">
              <a:extLst>
                <a:ext uri="{FF2B5EF4-FFF2-40B4-BE49-F238E27FC236}">
                  <a16:creationId xmlns:a16="http://schemas.microsoft.com/office/drawing/2014/main" id="{7BD07556-3276-1C72-32DC-07B2DF6B442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672" y="1523361"/>
              <a:ext cx="1496472" cy="843083"/>
            </a:xfrm>
            <a:prstGeom prst="rect">
              <a:avLst/>
            </a:prstGeom>
          </p:spPr>
        </p:pic>
        <p:sp>
          <p:nvSpPr>
            <p:cNvPr id="54" name="标题 1">
              <a:extLst>
                <a:ext uri="{FF2B5EF4-FFF2-40B4-BE49-F238E27FC236}">
                  <a16:creationId xmlns:a16="http://schemas.microsoft.com/office/drawing/2014/main" id="{0F69AED7-65ED-6413-EDAC-4B0E4A9B64BF}"/>
                </a:ext>
              </a:extLst>
            </p:cNvPr>
            <p:cNvSpPr txBox="1">
              <a:spLocks/>
            </p:cNvSpPr>
            <p:nvPr/>
          </p:nvSpPr>
          <p:spPr>
            <a:xfrm>
              <a:off x="3645989" y="1643665"/>
              <a:ext cx="560301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C448A"/>
                  </a:solidFill>
                  <a:effectLst/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3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448A"/>
                </a:solidFill>
                <a:effectLst/>
                <a:uLnTx/>
                <a:uFillTx/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</p:grpSp>
      <p:grpSp>
        <p:nvGrpSpPr>
          <p:cNvPr id="58" name="组合 57">
            <a:extLst>
              <a:ext uri="{FF2B5EF4-FFF2-40B4-BE49-F238E27FC236}">
                <a16:creationId xmlns:a16="http://schemas.microsoft.com/office/drawing/2014/main" id="{EC285D8C-3ABD-8988-C4AC-2D32630C1181}"/>
              </a:ext>
            </a:extLst>
          </p:cNvPr>
          <p:cNvGrpSpPr/>
          <p:nvPr/>
        </p:nvGrpSpPr>
        <p:grpSpPr>
          <a:xfrm>
            <a:off x="4398703" y="4439738"/>
            <a:ext cx="1442177" cy="806782"/>
            <a:chOff x="3143672" y="1523361"/>
            <a:chExt cx="1496472" cy="843083"/>
          </a:xfrm>
        </p:grpSpPr>
        <p:pic>
          <p:nvPicPr>
            <p:cNvPr id="59" name="图片 58">
              <a:extLst>
                <a:ext uri="{FF2B5EF4-FFF2-40B4-BE49-F238E27FC236}">
                  <a16:creationId xmlns:a16="http://schemas.microsoft.com/office/drawing/2014/main" id="{378D4879-7ABC-F2D1-4D18-1922C1BEDF3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143672" y="1523361"/>
              <a:ext cx="1496472" cy="843083"/>
            </a:xfrm>
            <a:prstGeom prst="rect">
              <a:avLst/>
            </a:prstGeom>
          </p:spPr>
        </p:pic>
        <p:sp>
          <p:nvSpPr>
            <p:cNvPr id="60" name="标题 1">
              <a:extLst>
                <a:ext uri="{FF2B5EF4-FFF2-40B4-BE49-F238E27FC236}">
                  <a16:creationId xmlns:a16="http://schemas.microsoft.com/office/drawing/2014/main" id="{5B7A5445-C441-58EE-A3DC-B0DDD37D18BC}"/>
                </a:ext>
              </a:extLst>
            </p:cNvPr>
            <p:cNvSpPr txBox="1">
              <a:spLocks/>
            </p:cNvSpPr>
            <p:nvPr/>
          </p:nvSpPr>
          <p:spPr>
            <a:xfrm>
              <a:off x="3645989" y="1643665"/>
              <a:ext cx="560301" cy="550157"/>
            </a:xfrm>
            <a:prstGeom prst="rect">
              <a:avLst/>
            </a:prstGeom>
          </p:spPr>
          <p:txBody>
            <a:bodyPr vert="horz" lIns="0" tIns="0" rIns="0" bIns="72000" rtlCol="0" anchor="ctr" anchorCtr="0">
              <a:noAutofit/>
            </a:bodyPr>
            <a:lstStyle>
              <a:lvl1pPr algn="ctr" defTabSz="914400" rtl="0" eaLnBrk="1" latinLnBrk="0" hangingPunct="1">
                <a:lnSpc>
                  <a:spcPct val="90000"/>
                </a:lnSpc>
                <a:spcBef>
                  <a:spcPct val="0"/>
                </a:spcBef>
                <a:buNone/>
                <a:defRPr sz="6000" kern="1200">
                  <a:solidFill>
                    <a:schemeClr val="tx1"/>
                  </a:solidFill>
                  <a:latin typeface="+mj-lt"/>
                  <a:ea typeface="+mj-ea"/>
                  <a:cs typeface="+mj-cs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7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C448A"/>
                  </a:solidFill>
                  <a:effectLst/>
                  <a:uLnTx/>
                  <a:uFillTx/>
                  <a:latin typeface="阿里巴巴普惠体 B" panose="00020600040101010101" pitchFamily="18" charset="-122"/>
                  <a:ea typeface="阿里巴巴普惠体 B" panose="00020600040101010101" pitchFamily="18" charset="-122"/>
                  <a:cs typeface="阿里巴巴普惠体 B" panose="00020600040101010101" pitchFamily="18" charset="-122"/>
                </a:rPr>
                <a:t>4</a:t>
              </a:r>
              <a:endPara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C448A"/>
                </a:solidFill>
                <a:effectLst/>
                <a:uLnTx/>
                <a:uFillTx/>
                <a:latin typeface="阿里巴巴普惠体 B" panose="00020600040101010101" pitchFamily="18" charset="-122"/>
                <a:ea typeface="阿里巴巴普惠体 B" panose="00020600040101010101" pitchFamily="18" charset="-122"/>
                <a:cs typeface="阿里巴巴普惠体 B" panose="00020600040101010101" pitchFamily="18" charset="-122"/>
              </a:endParaRPr>
            </a:p>
          </p:txBody>
        </p:sp>
      </p:grp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8F07DAB8-BF81-BCDA-D32A-DE55700D57D0}"/>
              </a:ext>
            </a:extLst>
          </p:cNvPr>
          <p:cNvCxnSpPr/>
          <p:nvPr/>
        </p:nvCxnSpPr>
        <p:spPr>
          <a:xfrm>
            <a:off x="4821144" y="2420888"/>
            <a:ext cx="503283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直接连接符 62">
            <a:extLst>
              <a:ext uri="{FF2B5EF4-FFF2-40B4-BE49-F238E27FC236}">
                <a16:creationId xmlns:a16="http://schemas.microsoft.com/office/drawing/2014/main" id="{7847C1FE-4EB2-CBE4-23FC-8EE27D97B626}"/>
              </a:ext>
            </a:extLst>
          </p:cNvPr>
          <p:cNvCxnSpPr/>
          <p:nvPr/>
        </p:nvCxnSpPr>
        <p:spPr>
          <a:xfrm>
            <a:off x="4820769" y="3356992"/>
            <a:ext cx="503283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6" name="直接连接符 4095">
            <a:extLst>
              <a:ext uri="{FF2B5EF4-FFF2-40B4-BE49-F238E27FC236}">
                <a16:creationId xmlns:a16="http://schemas.microsoft.com/office/drawing/2014/main" id="{2FC3EE20-D704-896E-AE03-91A7B8ABB05A}"/>
              </a:ext>
            </a:extLst>
          </p:cNvPr>
          <p:cNvCxnSpPr/>
          <p:nvPr/>
        </p:nvCxnSpPr>
        <p:spPr>
          <a:xfrm>
            <a:off x="4820769" y="4365104"/>
            <a:ext cx="503283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97" name="直接连接符 4096">
            <a:extLst>
              <a:ext uri="{FF2B5EF4-FFF2-40B4-BE49-F238E27FC236}">
                <a16:creationId xmlns:a16="http://schemas.microsoft.com/office/drawing/2014/main" id="{EF6D38EB-6EE2-AF53-6022-CD531350CA37}"/>
              </a:ext>
            </a:extLst>
          </p:cNvPr>
          <p:cNvCxnSpPr/>
          <p:nvPr/>
        </p:nvCxnSpPr>
        <p:spPr>
          <a:xfrm>
            <a:off x="4820769" y="5301208"/>
            <a:ext cx="5032830" cy="0"/>
          </a:xfrm>
          <a:prstGeom prst="line">
            <a:avLst/>
          </a:prstGeom>
          <a:ln w="9525">
            <a:solidFill>
              <a:srgbClr val="BFBFBF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696C88A4-9BE4-B1A7-81A7-6924AB8F06ED}"/>
              </a:ext>
            </a:extLst>
          </p:cNvPr>
          <p:cNvSpPr txBox="1"/>
          <p:nvPr/>
        </p:nvSpPr>
        <p:spPr>
          <a:xfrm>
            <a:off x="911424" y="836712"/>
            <a:ext cx="504056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800" dirty="0"/>
              <a:t>单击此处添加标题</a:t>
            </a: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F7096767-928D-E805-65CE-081FE9A56DA7}"/>
              </a:ext>
            </a:extLst>
          </p:cNvPr>
          <p:cNvSpPr txBox="1"/>
          <p:nvPr/>
        </p:nvSpPr>
        <p:spPr>
          <a:xfrm>
            <a:off x="911424" y="1700808"/>
            <a:ext cx="6768752" cy="15061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/>
              <a:t>正文正文正文正文正文正文正文正文正文正文正文正文正文正文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正文正文正文正文正文正文正文正文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正文正文正文正文正文</a:t>
            </a:r>
            <a:endParaRPr lang="en-US" altLang="zh-CN" dirty="0"/>
          </a:p>
          <a:p>
            <a:pPr>
              <a:lnSpc>
                <a:spcPct val="130000"/>
              </a:lnSpc>
            </a:pPr>
            <a:r>
              <a:rPr lang="zh-CN" altLang="en-US" dirty="0"/>
              <a:t>正文正文正文正文正文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A14886-EF06-BAC2-7209-56255990E1F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5482348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0D2774-2616-99EA-E9AF-EB79A26571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6AE4DED3-CFDE-3ECC-725F-6F5A5B2E05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359696" y="2492896"/>
            <a:ext cx="6240016" cy="1470025"/>
          </a:xfrm>
          <a:ln/>
        </p:spPr>
        <p:txBody>
          <a:bodyPr vert="horz" wrap="square" lIns="91440" tIns="45720" rIns="91440" bIns="45720" anchor="ctr" anchorCtr="0"/>
          <a:lstStyle/>
          <a:p>
            <a:pPr eaLnBrk="1" hangingPunct="1">
              <a:buClrTx/>
              <a:buSzTx/>
              <a:buFontTx/>
            </a:pPr>
            <a:r>
              <a:rPr lang="zh-CN" altLang="en-US" sz="9000" b="1" kern="1200" spc="1000" dirty="0">
                <a:solidFill>
                  <a:srgbClr val="0C448A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j-cs"/>
              </a:rPr>
              <a:t>感谢观看！</a:t>
            </a:r>
            <a:endParaRPr lang="zh-CN" altLang="zh-CN" sz="9000" b="1" kern="1200" spc="1000" dirty="0">
              <a:solidFill>
                <a:srgbClr val="0C448A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03899091"/>
      </p:ext>
    </p:extLst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默认设计模板">
  <a:themeElements>
    <a:clrScheme name="Office 主题​​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主题​​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</TotalTime>
  <Words>80</Words>
  <Application>Microsoft Macintosh PowerPoint</Application>
  <PresentationFormat>宽屏</PresentationFormat>
  <Paragraphs>19</Paragraphs>
  <Slides>5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5</vt:i4>
      </vt:variant>
    </vt:vector>
  </HeadingPairs>
  <TitlesOfParts>
    <vt:vector size="15" baseType="lpstr">
      <vt:lpstr>阿里巴巴普惠体 B</vt:lpstr>
      <vt:lpstr>等线</vt:lpstr>
      <vt:lpstr>思源宋体 CN Light</vt:lpstr>
      <vt:lpstr>思源宋体 Heavy</vt:lpstr>
      <vt:lpstr>微软雅黑</vt:lpstr>
      <vt:lpstr>Aptos</vt:lpstr>
      <vt:lpstr>Aptos Display</vt:lpstr>
      <vt:lpstr>Arial</vt:lpstr>
      <vt:lpstr>默认设计模板</vt:lpstr>
      <vt:lpstr>1_默认设计模板</vt:lpstr>
      <vt:lpstr>标   题</vt:lpstr>
      <vt:lpstr>目 录</vt:lpstr>
      <vt:lpstr>PowerPoint 演示文稿</vt:lpstr>
      <vt:lpstr>PowerPoint 演示文稿</vt:lpstr>
      <vt:lpstr>感谢观看！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周泾1</dc:creator>
  <cp:lastModifiedBy>c8029</cp:lastModifiedBy>
  <cp:revision>17</cp:revision>
  <dcterms:created xsi:type="dcterms:W3CDTF">2016-12-02T08:56:59Z</dcterms:created>
  <dcterms:modified xsi:type="dcterms:W3CDTF">2026-06-24T14:01:18Z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2052-12.1.0.21915</vt:lpwstr>
  </property>
  <property fmtid="{D5CDD505-2E9C-101B-9397-08002B2CF9AE}" pid="3" name="ICV">
    <vt:lpwstr>B2D43FA8CBD942B1AAC68F4EB589363E_13</vt:lpwstr>
  </property>
</Properties>
</file>