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5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15E84D-DA13-41C7-F867-60720B2AD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5CF3826-6E1C-08F4-7CBA-6ABC69A8F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DD02C2-8E78-4B59-FA4C-FD22FF79E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02F8-9A93-4997-AFDA-8003356CBCC3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097BF1-DCD1-B4BE-6026-DAB9751D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FFDACA-A751-4019-6094-D3C14F2B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87E5-6D94-4187-892C-3604C289C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E6E5F3-C31A-80F8-B01B-22CA30D81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34FE7A-3B11-B0A2-E06B-A3682DC86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162137-DC3C-E653-B5F9-FDD61A0B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02F8-9A93-4997-AFDA-8003356CBCC3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E31318-4396-8FE2-3D99-2B32C108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9BE02F-9ED2-A50B-3E8F-8F124F3D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87E5-6D94-4187-892C-3604C289C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61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FFBDFC0-C262-A4AA-47F8-9A6ED1184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D4904B-E768-CC76-E92A-84862FAC6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D97E56-BEDA-7CC0-77EE-BF1DFF78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02F8-9A93-4997-AFDA-8003356CBCC3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C14020-C5D7-D176-33A7-9D7436A3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5B03E7-671E-CCE8-3390-CFB0903B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87E5-6D94-4187-892C-3604C289C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1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BC66E3-6313-FFD6-4D0E-DF7751FF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9B78B0-C236-C2FC-17B3-C1EB172AD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64B476-064D-D973-DD5D-D2DFF31F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02F8-9A93-4997-AFDA-8003356CBCC3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832AA3-A34C-03B1-9D60-E5BAE3B4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4356E9-F72B-88B5-1597-7E8D7427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87E5-6D94-4187-892C-3604C289C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59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35F375-6E06-7E92-863F-E4AA46A0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E9E8B0-3A90-F66F-CDAC-3E6F63181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CE7C12-F6E5-4CCF-25D7-7A7150750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02F8-9A93-4997-AFDA-8003356CBCC3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F6CB01-A4A5-9546-03C9-6DF324541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EF715-7A16-4307-9E18-F245C23C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87E5-6D94-4187-892C-3604C289C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44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89CBB9-8146-0373-4937-9C045E0B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09D72C-2866-9F51-D229-FBD48B791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F5D757-19D1-0B1E-D3F5-D3F065F2F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B1EE34-6AD7-8E0E-A853-AAF64562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02F8-9A93-4997-AFDA-8003356CBCC3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ECE7D2-C115-4F67-BA8E-B65E90F7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918FBB-CAF2-9A4A-5E26-283944CA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87E5-6D94-4187-892C-3604C289C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37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B33232-C917-AB81-6EB2-6065D0B5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D51BEC-1A45-7340-1E2A-E658D7B55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52E839-C982-6C64-905D-F4F7334D5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5BECD8-FC05-9D6E-A796-2AAC944D2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A02C705-EC4B-C47A-9482-B776D81B4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EEEC425-0550-6E29-D3A3-1005407C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02F8-9A93-4997-AFDA-8003356CBCC3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1A8A3B1-FE50-ED95-4AB8-BD0F7208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C4E496F-D040-DFB3-7F4D-31B9AD8F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87E5-6D94-4187-892C-3604C289C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3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69390C-35A2-B1B5-13C2-7746E964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0502186-5FB8-AFFB-42A0-53613430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02F8-9A93-4997-AFDA-8003356CBCC3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759424-005C-F5C6-6233-A10560D69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7A23527-71F9-5D79-9E68-398F81AB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87E5-6D94-4187-892C-3604C289C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5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54C928E-3208-903D-0D43-6EE39819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02F8-9A93-4997-AFDA-8003356CBCC3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040B4FA-0B0A-DFA6-058A-AEC86FDE8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2F4D3C-D7EF-CADD-1D51-0BBA6CB9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87E5-6D94-4187-892C-3604C289C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50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3F5BE8-E85D-9ECC-910D-6FE5835B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D2479E-AF4F-9CAF-EE5B-2BADDA9CB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5B4582-7DE8-8B72-02D5-019243D3E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F6DD2C-E30C-B578-D467-25DED495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02F8-9A93-4997-AFDA-8003356CBCC3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AD274-1CF2-9237-E2A0-04C07EA10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E6012D-F552-3C27-EDB9-921A1A5F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87E5-6D94-4187-892C-3604C289C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60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0DB59C-D9E7-111E-E5FC-5746BEDFD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DA42BCE-B354-DAA2-260D-6842C2E37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4E2963-D199-E3BE-573C-E4F9CE29F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DC2A4A-AE76-218A-6702-83C4131CB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02F8-9A93-4997-AFDA-8003356CBCC3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53D348-32BB-CA24-E207-B95B62FB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FC6F20-2F8D-5D58-1930-9F2A9905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D87E5-6D94-4187-892C-3604C289C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76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F6727F3-515E-64F5-9F7A-BE975B6B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4D4BA2-E123-900B-4E6D-6662BA6C2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EF1385-7F97-E86E-0635-262B40BE0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802F8-9A93-4997-AFDA-8003356CBCC3}" type="datetimeFigureOut">
              <a:rPr lang="zh-CN" altLang="en-US" smtClean="0"/>
              <a:t>2026/5/21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70BE63-DAA2-C185-2EF7-27A27F27B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8448B6-1E83-F4B4-FC1C-E8E2C5BD5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D87E5-6D94-4187-892C-3604C289CDC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495389D-E6D6-2D72-6979-AF16A6C9285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4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A0881C-6EDE-9980-0F10-336006C0A1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7261E16-4AD3-B911-06D4-E4E582E1A0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71071B7-1BD6-306F-835A-F71451BA6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1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F5C88-5923-2EC9-FF63-8E1B5A697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3B40B1-9937-1423-B202-D9C971840A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AED79A5-1305-A58B-5E39-3083036E06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162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蕴璋 郭</dc:creator>
  <cp:lastModifiedBy>蕴璋 郭</cp:lastModifiedBy>
  <cp:revision>1</cp:revision>
  <dcterms:created xsi:type="dcterms:W3CDTF">2026-05-21T11:48:45Z</dcterms:created>
  <dcterms:modified xsi:type="dcterms:W3CDTF">2026-05-21T11:56:29Z</dcterms:modified>
</cp:coreProperties>
</file>