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57" r:id="rId4"/>
    <p:sldId id="256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E:/01.工作文件/2025/1219 北京丨 北京大学泌尿外科研究所第二届泌尿系良性疾病诊治论坛/03.会议设计/PPT内页/分会场底图.jpg分会场底图"/>
          <p:cNvPicPr>
            <a:picLocks noChangeAspect="1"/>
          </p:cNvPicPr>
          <p:nvPr userDrawn="1"/>
        </p:nvPicPr>
        <p:blipFill>
          <a:blip r:embed="rId17"/>
          <a:srcRect t="3" b="3"/>
          <a:stretch>
            <a:fillRect/>
          </a:stretch>
        </p:blipFill>
        <p:spPr>
          <a:xfrm>
            <a:off x="0" y="-1270"/>
            <a:ext cx="12192000" cy="686054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/01.工作文件/2025/1219 北京丨 北京大学泌尿外科研究所第二届泌尿系良性疾病诊治论坛/03.会议设计/KV/大会kv.jpg大会kv"/>
          <p:cNvPicPr>
            <a:picLocks noChangeAspect="1"/>
          </p:cNvPicPr>
          <p:nvPr/>
        </p:nvPicPr>
        <p:blipFill>
          <a:blip r:embed="rId1"/>
          <a:srcRect b="5"/>
          <a:stretch>
            <a:fillRect/>
          </a:stretch>
        </p:blipFill>
        <p:spPr>
          <a:xfrm>
            <a:off x="0" y="-1270"/>
            <a:ext cx="12190730" cy="6859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/Users/bjxin/Desktop/微信图片_20251211174053_9379_31.jpg微信图片_20251211174053_9379_31"/>
          <p:cNvPicPr>
            <a:picLocks noChangeAspect="1"/>
          </p:cNvPicPr>
          <p:nvPr/>
        </p:nvPicPr>
        <p:blipFill>
          <a:blip r:embed="rId1"/>
          <a:srcRect b="5"/>
          <a:stretch>
            <a:fillRect/>
          </a:stretch>
        </p:blipFill>
        <p:spPr>
          <a:xfrm>
            <a:off x="0" y="-1270"/>
            <a:ext cx="12190730" cy="6859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1785" y="2330450"/>
            <a:ext cx="115620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XXXXXXXXX</a:t>
            </a:r>
            <a:endParaRPr lang="en-US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35" y="3136900"/>
            <a:ext cx="1156208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WPS 演示</Application>
  <PresentationFormat>宽屏</PresentationFormat>
  <Paragraphs>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笑天</cp:lastModifiedBy>
  <cp:revision>160</cp:revision>
  <dcterms:created xsi:type="dcterms:W3CDTF">2019-06-19T02:08:00Z</dcterms:created>
  <dcterms:modified xsi:type="dcterms:W3CDTF">2025-12-14T13:07:50Z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2856028B72CD4BD9A30882DBB2214841_13</vt:lpwstr>
  </property>
</Properties>
</file>