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05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8" d="100"/>
          <a:sy n="18" d="100"/>
        </p:scale>
        <p:origin x="2988" y="54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32398970" cy="43197145"/>
          </a:xfrm>
          <a:prstGeom prst="rect">
            <a:avLst/>
          </a:prstGeom>
        </p:spPr>
      </p:pic>
      <p:sp>
        <p:nvSpPr>
          <p:cNvPr id="2051" name="AutoShape 50"/>
          <p:cNvSpPr/>
          <p:nvPr/>
        </p:nvSpPr>
        <p:spPr>
          <a:xfrm>
            <a:off x="16521113" y="9840913"/>
            <a:ext cx="15244762" cy="321373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561975" y="9802813"/>
            <a:ext cx="15246350" cy="321754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777875" y="11777980"/>
            <a:ext cx="14702155" cy="1689354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noAutofit/>
          </a:bodyPr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2846388" y="29233813"/>
            <a:ext cx="9299575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sz="8500" b="1" dirty="0">
                <a:latin typeface="Calibri" panose="020F0502020204030204" pitchFamily="34" charset="0"/>
              </a:rPr>
              <a:t>研究方法</a:t>
            </a:r>
            <a:endParaRPr 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5" name="Text Box 11"/>
          <p:cNvSpPr txBox="1"/>
          <p:nvPr/>
        </p:nvSpPr>
        <p:spPr>
          <a:xfrm>
            <a:off x="17068800" y="28319095"/>
            <a:ext cx="13309600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结论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6" name="AutoShape 13"/>
          <p:cNvSpPr/>
          <p:nvPr/>
        </p:nvSpPr>
        <p:spPr>
          <a:xfrm>
            <a:off x="506413" y="3741738"/>
            <a:ext cx="31391225" cy="551656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eaLnBrk="1" hangingPunct="1"/>
            <a:endParaRPr lang="en-US" altLang="zh-CN" sz="8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2100263" y="4002088"/>
            <a:ext cx="27716162" cy="472059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2400" b="1" dirty="0">
                <a:latin typeface="Calibri" panose="020F0502020204030204" pitchFamily="34" charset="0"/>
              </a:rPr>
              <a:t>研究题目</a:t>
            </a:r>
            <a:endParaRPr lang="zh-CN" altLang="en-US" sz="124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7800" b="1" dirty="0">
                <a:latin typeface="Calibri" panose="020F0502020204030204" pitchFamily="34" charset="0"/>
              </a:rPr>
              <a:t>作者姓名 </a:t>
            </a:r>
            <a:endParaRPr lang="zh-CN" altLang="en-US" sz="7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4000" b="1" i="1" dirty="0">
                <a:latin typeface="Calibri" panose="020F0502020204030204" pitchFamily="34" charset="0"/>
              </a:rPr>
              <a:t>单位名称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2058" name="Text Box 19"/>
          <p:cNvSpPr txBox="1"/>
          <p:nvPr/>
        </p:nvSpPr>
        <p:spPr>
          <a:xfrm>
            <a:off x="17370425" y="20303490"/>
            <a:ext cx="6132513" cy="107378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</a:t>
            </a:r>
            <a:r>
              <a:rPr lang="en-US" altLang="zh-CN" sz="6400" b="1" i="1" dirty="0">
                <a:latin typeface="Calibri" panose="020F0502020204030204" pitchFamily="34" charset="0"/>
              </a:rPr>
              <a:t> #1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59" name="Text Box 25"/>
          <p:cNvSpPr txBox="1"/>
          <p:nvPr/>
        </p:nvSpPr>
        <p:spPr>
          <a:xfrm>
            <a:off x="24815800" y="20268565"/>
            <a:ext cx="6132513" cy="107378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 #2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60" name="AutoShape 26"/>
          <p:cNvSpPr/>
          <p:nvPr/>
        </p:nvSpPr>
        <p:spPr>
          <a:xfrm>
            <a:off x="24841200" y="21860828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61" name="Text Box 27"/>
          <p:cNvSpPr txBox="1"/>
          <p:nvPr/>
        </p:nvSpPr>
        <p:spPr>
          <a:xfrm>
            <a:off x="19922173" y="35155188"/>
            <a:ext cx="8497887" cy="101219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6000" b="1" dirty="0">
                <a:latin typeface="Calibri" panose="020F0502020204030204" pitchFamily="34" charset="0"/>
              </a:rPr>
              <a:t>参考文献</a:t>
            </a:r>
            <a:endParaRPr lang="zh-CN" altLang="en-US" sz="6000" b="1" dirty="0">
              <a:latin typeface="Calibri" panose="020F0502020204030204" pitchFamily="34" charset="0"/>
            </a:endParaRPr>
          </a:p>
        </p:txBody>
      </p:sp>
      <p:sp>
        <p:nvSpPr>
          <p:cNvPr id="2062" name="Rectangle 35"/>
          <p:cNvSpPr/>
          <p:nvPr/>
        </p:nvSpPr>
        <p:spPr>
          <a:xfrm>
            <a:off x="17152938" y="21787803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algn="ctr" defTabSz="898525"/>
            <a:r>
              <a:rPr lang="zh-CN" altLang="en-US" sz="4300" dirty="0">
                <a:latin typeface="Times New Roman" panose="02020603050405020304" pitchFamily="18" charset="0"/>
              </a:rPr>
              <a:t>图表或图片</a:t>
            </a:r>
            <a:endParaRPr lang="en-US" altLang="zh-CN" sz="4300" dirty="0">
              <a:latin typeface="Times New Roman" panose="02020603050405020304" pitchFamily="18" charset="0"/>
            </a:endParaRPr>
          </a:p>
          <a:p>
            <a:pPr algn="ctr" defTabSz="898525"/>
            <a:endParaRPr lang="en-US" altLang="zh-CN" sz="4300" dirty="0">
              <a:latin typeface="Times New Roman" panose="02020603050405020304" pitchFamily="18" charset="0"/>
            </a:endParaRPr>
          </a:p>
        </p:txBody>
      </p:sp>
      <p:sp>
        <p:nvSpPr>
          <p:cNvPr id="2063" name="Text Box 36"/>
          <p:cNvSpPr txBox="1"/>
          <p:nvPr/>
        </p:nvSpPr>
        <p:spPr>
          <a:xfrm>
            <a:off x="1265238" y="31384875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4" name="Text Box 38"/>
          <p:cNvSpPr txBox="1"/>
          <p:nvPr/>
        </p:nvSpPr>
        <p:spPr>
          <a:xfrm>
            <a:off x="17408525" y="35608260"/>
            <a:ext cx="13646150" cy="3332480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065" name="Text Box 39"/>
          <p:cNvSpPr txBox="1"/>
          <p:nvPr/>
        </p:nvSpPr>
        <p:spPr>
          <a:xfrm>
            <a:off x="16924338" y="11830050"/>
            <a:ext cx="14130337" cy="81168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6" name="Text Box 40"/>
          <p:cNvSpPr txBox="1"/>
          <p:nvPr/>
        </p:nvSpPr>
        <p:spPr>
          <a:xfrm>
            <a:off x="16895763" y="30006608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603050405020304" pitchFamily="18" charset="0"/>
            </a:endParaRPr>
          </a:p>
        </p:txBody>
      </p:sp>
      <p:sp>
        <p:nvSpPr>
          <p:cNvPr id="2067" name="Text Box 42"/>
          <p:cNvSpPr txBox="1"/>
          <p:nvPr/>
        </p:nvSpPr>
        <p:spPr>
          <a:xfrm>
            <a:off x="3781425" y="10193338"/>
            <a:ext cx="9126538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引言</a:t>
            </a:r>
            <a:endParaRPr lang="zh-CN" altLang="en-US" sz="8500" b="1" dirty="0">
              <a:latin typeface="Calibri" panose="020F0502020204030204" pitchFamily="34" charset="0"/>
            </a:endParaRPr>
          </a:p>
        </p:txBody>
      </p:sp>
      <p:sp>
        <p:nvSpPr>
          <p:cNvPr id="2068" name="Text Box 43"/>
          <p:cNvSpPr txBox="1"/>
          <p:nvPr/>
        </p:nvSpPr>
        <p:spPr>
          <a:xfrm>
            <a:off x="19151600" y="10207625"/>
            <a:ext cx="9194800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sz="8500" b="1" dirty="0">
                <a:latin typeface="Calibri" panose="020F0502020204030204" pitchFamily="34" charset="0"/>
              </a:rPr>
              <a:t>结果与讨论</a:t>
            </a:r>
            <a:endParaRPr 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9" name="Text Box 49"/>
          <p:cNvSpPr txBox="1"/>
          <p:nvPr/>
        </p:nvSpPr>
        <p:spPr>
          <a:xfrm>
            <a:off x="25470485" y="7627620"/>
            <a:ext cx="4403725" cy="378206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000" b="1" dirty="0">
                <a:latin typeface="Calibri" panose="020F0502020204030204" pitchFamily="34" charset="0"/>
              </a:rPr>
              <a:t>联系方式</a:t>
            </a:r>
            <a:endParaRPr lang="zh-CN" altLang="en-US" sz="60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6000" b="1" dirty="0">
                <a:latin typeface="Calibri" panose="020F0502020204030204" pitchFamily="34" charset="0"/>
              </a:rPr>
              <a:t> </a:t>
            </a:r>
            <a:endParaRPr lang="en-US" altLang="zh-CN" sz="60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6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27"/>
          <p:cNvSpPr txBox="1"/>
          <p:nvPr/>
        </p:nvSpPr>
        <p:spPr>
          <a:xfrm>
            <a:off x="20049173" y="38998843"/>
            <a:ext cx="8497887" cy="101219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6000" b="1" dirty="0">
                <a:latin typeface="Calibri" panose="020F0502020204030204" pitchFamily="34" charset="0"/>
              </a:rPr>
              <a:t>致谢</a:t>
            </a:r>
            <a:endParaRPr lang="zh-CN" altLang="en-US" sz="6000" b="1" dirty="0">
              <a:latin typeface="Calibri" panose="020F0502020204030204" pitchFamily="34" charset="0"/>
            </a:endParaRPr>
          </a:p>
        </p:txBody>
      </p:sp>
      <p:sp>
        <p:nvSpPr>
          <p:cNvPr id="3" name="Text Box 38"/>
          <p:cNvSpPr txBox="1"/>
          <p:nvPr/>
        </p:nvSpPr>
        <p:spPr>
          <a:xfrm>
            <a:off x="17567910" y="39601140"/>
            <a:ext cx="13646150" cy="1696085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kyZmNhZmMwYTRkMzdjNDc0ZDBiODA4ZTNmNjg2Yz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6221</Words>
  <Application>WPS 演示</Application>
  <PresentationFormat>自定义</PresentationFormat>
  <Paragraphs>66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Times New Roman</vt:lpstr>
      <vt:lpstr>Symbol</vt:lpstr>
      <vt:lpstr>微软雅黑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旺财</cp:lastModifiedBy>
  <cp:revision>16</cp:revision>
  <dcterms:created xsi:type="dcterms:W3CDTF">2021-03-24T06:06:00Z</dcterms:created>
  <dcterms:modified xsi:type="dcterms:W3CDTF">2026-04-01T03:09:39Z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E312A9056CC74745937712F36997B4F0_13</vt:lpwstr>
  </property>
</Properties>
</file>