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287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899100" y="914400"/>
            <a:ext cx="73494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899100" y="3560400"/>
            <a:ext cx="73494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456300" y="774000"/>
            <a:ext cx="82296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899100" y="2484000"/>
            <a:ext cx="73494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899100" y="3560400"/>
            <a:ext cx="73494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300" y="1490400"/>
            <a:ext cx="82269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493100" y="3848400"/>
            <a:ext cx="58266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493100" y="4615200"/>
            <a:ext cx="58266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456300" y="1501200"/>
            <a:ext cx="38826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808700" y="1501200"/>
            <a:ext cx="38826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456300" y="1429200"/>
            <a:ext cx="40068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456300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76813" y="1421729"/>
            <a:ext cx="40068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4676813" y="1854000"/>
            <a:ext cx="40068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608400"/>
            <a:ext cx="82269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456300" y="1555200"/>
            <a:ext cx="3924808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762800" y="1555200"/>
            <a:ext cx="39204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7676100" y="914400"/>
            <a:ext cx="783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85800" y="914400"/>
            <a:ext cx="68769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456300" y="608400"/>
            <a:ext cx="82269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456300" y="1490400"/>
            <a:ext cx="82269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4590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3087000" y="6314400"/>
            <a:ext cx="297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6658200" y="6314400"/>
            <a:ext cx="2025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1039565"/>
            <a:ext cx="8226900" cy="705600"/>
          </a:xfrm>
        </p:spPr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565" y="1975485"/>
            <a:ext cx="8227060" cy="4274185"/>
          </a:xfrm>
        </p:spPr>
        <p:txBody>
          <a:bodyPr/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1039565"/>
            <a:ext cx="8226900" cy="705600"/>
          </a:xfrm>
        </p:spPr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565" y="1975485"/>
            <a:ext cx="8227060" cy="4274185"/>
          </a:xfrm>
        </p:spPr>
        <p:txBody>
          <a:bodyPr/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1039565"/>
            <a:ext cx="8226900" cy="705600"/>
          </a:xfrm>
        </p:spPr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565" y="1975485"/>
            <a:ext cx="8227060" cy="4274185"/>
          </a:xfrm>
        </p:spPr>
        <p:txBody>
          <a:bodyPr/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6300" y="1039565"/>
            <a:ext cx="8226900" cy="705600"/>
          </a:xfrm>
        </p:spPr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456565" y="1975485"/>
            <a:ext cx="8227060" cy="4274185"/>
          </a:xfrm>
        </p:spPr>
        <p:txBody>
          <a:bodyPr/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3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永不言弃</cp:lastModifiedBy>
  <cp:revision>157</cp:revision>
  <dcterms:created xsi:type="dcterms:W3CDTF">2019-06-19T02:08:00Z</dcterms:created>
  <dcterms:modified xsi:type="dcterms:W3CDTF">2025-12-02T02:56:03Z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EFF908AFA7A44C639D965CF75B2DB293_11</vt:lpwstr>
  </property>
</Properties>
</file>