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viewProps" Target="viewProps.xml"/><Relationship Id="rId8" Type="http://schemas.openxmlformats.org/officeDocument/2006/relationships/presProps" Target="presProps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3.xml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tags" Target="../tags/tag64.xm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1313885"/>
            <a:ext cx="10969200" cy="705600"/>
          </a:xfrm>
        </p:spPr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2136775"/>
            <a:ext cx="10968990" cy="4112895"/>
          </a:xfrm>
        </p:spPr>
        <p:txBody>
          <a:bodyPr/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1313885"/>
            <a:ext cx="10969200" cy="705600"/>
          </a:xfrm>
        </p:spPr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2136775"/>
            <a:ext cx="10968990" cy="4112895"/>
          </a:xfrm>
        </p:spPr>
        <p:txBody>
          <a:bodyPr/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1313885"/>
            <a:ext cx="10969200" cy="705600"/>
          </a:xfrm>
        </p:spPr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2136775"/>
            <a:ext cx="10968990" cy="4112895"/>
          </a:xfrm>
        </p:spPr>
        <p:txBody>
          <a:bodyPr/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1313885"/>
            <a:ext cx="10969200" cy="705600"/>
          </a:xfrm>
        </p:spPr>
        <p:txBody>
          <a:bodyPr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330" y="2136775"/>
            <a:ext cx="10968990" cy="4112895"/>
          </a:xfrm>
        </p:spPr>
        <p:txBody>
          <a:bodyPr/>
          <a:p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3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永不言弃</cp:lastModifiedBy>
  <cp:revision>157</cp:revision>
  <dcterms:created xsi:type="dcterms:W3CDTF">2019-06-19T02:08:00Z</dcterms:created>
  <dcterms:modified xsi:type="dcterms:W3CDTF">2025-12-02T02:54:10Z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2052-12.1.0.23542</vt:lpwstr>
  </property>
  <property fmtid="{D5CDD505-2E9C-101B-9397-08002B2CF9AE}" pid="3" name="ICV">
    <vt:lpwstr>E8C5210C16B246F9B511EB61673ED665_11</vt:lpwstr>
  </property>
</Properties>
</file>