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05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AF6"/>
    <a:srgbClr val="EBF5FF"/>
    <a:srgbClr val="8CBBF6"/>
    <a:srgbClr val="7094DD"/>
    <a:srgbClr val="0625B4"/>
    <a:srgbClr val="F48A16"/>
    <a:srgbClr val="FFFFFF"/>
    <a:srgbClr val="091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8" d="100"/>
          <a:sy n="18" d="100"/>
        </p:scale>
        <p:origin x="2988" y="54"/>
      </p:cViewPr>
      <p:guideLst>
        <p:guide orient="horz" pos="13606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50000" y="7070003"/>
            <a:ext cx="24300001" cy="15039999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050000" y="22690002"/>
            <a:ext cx="24300001" cy="10429996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60290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5190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003"/>
            <a:ext cx="7290000" cy="3685999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003"/>
            <a:ext cx="21447393" cy="3685999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0625" y="10770003"/>
            <a:ext cx="27945002" cy="17969996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10625" y="28910002"/>
            <a:ext cx="27945002" cy="944999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602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519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91601" y="10079999"/>
            <a:ext cx="14288401" cy="2851000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300000"/>
            <a:ext cx="27945002" cy="835000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153829" y="11202758"/>
            <a:ext cx="12951428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53829" y="16789788"/>
            <a:ext cx="12951428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627691" y="11202758"/>
            <a:ext cx="13015213" cy="5189997"/>
          </a:xfrm>
        </p:spPr>
        <p:txBody>
          <a:bodyPr anchor="ctr"/>
          <a:lstStyle>
            <a:lvl1pPr marL="0" indent="0">
              <a:buNone/>
              <a:defRPr sz="7440"/>
            </a:lvl1pPr>
            <a:lvl2pPr marL="1214755" indent="0">
              <a:buNone/>
              <a:defRPr sz="6380"/>
            </a:lvl2pPr>
            <a:lvl3pPr marL="2430145" indent="0">
              <a:buNone/>
              <a:defRPr sz="5315"/>
            </a:lvl3pPr>
            <a:lvl4pPr marL="3644900" indent="0">
              <a:buNone/>
              <a:defRPr sz="4785"/>
            </a:lvl4pPr>
            <a:lvl5pPr marL="4860290" indent="0">
              <a:buNone/>
              <a:defRPr sz="4785"/>
            </a:lvl5pPr>
            <a:lvl6pPr marL="6075045" indent="0">
              <a:buNone/>
              <a:defRPr sz="4785"/>
            </a:lvl6pPr>
            <a:lvl7pPr marL="7289800" indent="0">
              <a:buNone/>
              <a:defRPr sz="4785"/>
            </a:lvl7pPr>
            <a:lvl8pPr marL="8505190" indent="0">
              <a:buNone/>
              <a:defRPr sz="4785"/>
            </a:lvl8pPr>
            <a:lvl9pPr marL="9719945" indent="0">
              <a:buNone/>
              <a:defRPr sz="478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627691" y="16789788"/>
            <a:ext cx="13015213" cy="222002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0449843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74221" y="6220000"/>
            <a:ext cx="16402501" cy="30699998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0449843" cy="24010002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60290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5190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1720" y="2880000"/>
            <a:ext cx="11069334" cy="1007999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774221" y="2880006"/>
            <a:ext cx="16402501" cy="3403999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60290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5190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pPr marL="0" marR="0" lvl="0" indent="0" algn="l" defTabSz="3240405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5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31720" y="12959999"/>
            <a:ext cx="11069334" cy="24010002"/>
          </a:xfrm>
        </p:spPr>
        <p:txBody>
          <a:bodyPr/>
          <a:lstStyle>
            <a:lvl1pPr marL="0" indent="0">
              <a:buNone/>
              <a:defRPr sz="5315"/>
            </a:lvl1pPr>
            <a:lvl2pPr marL="1214755" indent="0">
              <a:buNone/>
              <a:defRPr sz="4785"/>
            </a:lvl2pPr>
            <a:lvl3pPr marL="2430145" indent="0">
              <a:buNone/>
              <a:defRPr sz="4250"/>
            </a:lvl3pPr>
            <a:lvl4pPr marL="3644900" indent="0">
              <a:buNone/>
              <a:defRPr sz="3720"/>
            </a:lvl4pPr>
            <a:lvl5pPr marL="4860290" indent="0">
              <a:buNone/>
              <a:defRPr sz="3720"/>
            </a:lvl5pPr>
            <a:lvl6pPr marL="6075045" indent="0">
              <a:buNone/>
              <a:defRPr sz="3720"/>
            </a:lvl6pPr>
            <a:lvl7pPr marL="7289800" indent="0">
              <a:buNone/>
              <a:defRPr sz="3720"/>
            </a:lvl7pPr>
            <a:lvl8pPr marL="8505190" indent="0">
              <a:buNone/>
              <a:defRPr sz="3720"/>
            </a:lvl8pPr>
            <a:lvl9pPr marL="9719945" indent="0">
              <a:buNone/>
              <a:defRPr sz="372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1619250" y="10080625"/>
            <a:ext cx="29160788" cy="285099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en-US" altLang="en-US" dirty="0"/>
              <a:t>第二级</a:t>
            </a:r>
            <a:endParaRPr lang="en-US" altLang="en-US" dirty="0"/>
          </a:p>
          <a:p>
            <a:pPr lvl="2"/>
            <a:r>
              <a:rPr lang="en-US" altLang="en-US" dirty="0"/>
              <a:t>第三级</a:t>
            </a:r>
            <a:endParaRPr lang="en-US" altLang="en-US" dirty="0"/>
          </a:p>
          <a:p>
            <a:pPr lvl="3"/>
            <a:r>
              <a:rPr lang="en-US" altLang="en-US" dirty="0"/>
              <a:t>第四级</a:t>
            </a:r>
            <a:endParaRPr lang="en-US" altLang="en-US" dirty="0"/>
          </a:p>
          <a:p>
            <a:pPr lvl="4"/>
            <a:r>
              <a:rPr lang="en-US" altLang="en-US" dirty="0"/>
              <a:t>第五级</a:t>
            </a:r>
            <a:endParaRPr lang="en-US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1619250" y="39339838"/>
            <a:ext cx="756126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defRPr sz="496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11069638" y="39339838"/>
            <a:ext cx="10260013" cy="30003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defRPr sz="496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96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23220363" y="39339838"/>
            <a:ext cx="7559675" cy="3000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49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F954CB-1C65-4A87-946A-6D2EF2EA8484}" type="slidenum">
              <a:rPr kumimoji="0" lang="zh-CN" altLang="en-US" sz="4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4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3240405" rtl="0" eaLnBrk="0" fontAlgn="base" hangingPunct="0">
        <a:spcBef>
          <a:spcPct val="0"/>
        </a:spcBef>
        <a:spcAft>
          <a:spcPct val="0"/>
        </a:spcAft>
        <a:defRPr sz="1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3240405" rtl="0" eaLnBrk="0" fontAlgn="base" hangingPunct="0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3240405" rtl="0" fontAlgn="base">
        <a:spcBef>
          <a:spcPct val="0"/>
        </a:spcBef>
        <a:spcAft>
          <a:spcPct val="0"/>
        </a:spcAft>
        <a:defRPr sz="155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1214755" indent="-1214755" algn="l" defTabSz="3240405" rtl="0" eaLnBrk="0" fontAlgn="base" hangingPunct="0">
        <a:spcBef>
          <a:spcPts val="350"/>
        </a:spcBef>
        <a:spcAft>
          <a:spcPct val="0"/>
        </a:spcAft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1pPr>
      <a:lvl2pPr marL="2632075" lvl="1" indent="-1011555" algn="l" defTabSz="3240405" rtl="0" eaLnBrk="0" fontAlgn="base" hangingPunct="0">
        <a:spcBef>
          <a:spcPts val="350"/>
        </a:spcBef>
        <a:spcAft>
          <a:spcPct val="0"/>
        </a:spcAft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4050030" lvl="2" indent="-809625" algn="l" defTabSz="3240405" rtl="0" eaLnBrk="0" fontAlgn="base" hangingPunct="0">
        <a:spcBef>
          <a:spcPts val="350"/>
        </a:spcBef>
        <a:spcAft>
          <a:spcPct val="0"/>
        </a:spcAft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5670550" lvl="3" indent="-811530" algn="l" defTabSz="3240405" rtl="0" eaLnBrk="0" fontAlgn="base" hangingPunct="0">
        <a:spcBef>
          <a:spcPts val="350"/>
        </a:spcBef>
        <a:spcAft>
          <a:spcPct val="0"/>
        </a:spcAft>
        <a:buChar char="–"/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289800" lvl="4" indent="-809625" algn="l" defTabSz="3240405" rtl="0" eaLnBrk="0" fontAlgn="base" hangingPunct="0">
        <a:spcBef>
          <a:spcPts val="350"/>
        </a:spcBef>
        <a:spcAft>
          <a:spcPct val="0"/>
        </a:spcAft>
        <a:buChar char="»"/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909685" lvl="5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530205" lvl="6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2150090" lvl="7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3769975" lvl="8" indent="-810260" algn="l" defTabSz="3239770" eaLnBrk="1" fontAlgn="base" latinLnBrk="0" hangingPunct="1">
        <a:lnSpc>
          <a:spcPct val="100000"/>
        </a:lnSpc>
        <a:spcBef>
          <a:spcPts val="350"/>
        </a:spcBef>
        <a:spcAft>
          <a:spcPct val="0"/>
        </a:spcAft>
        <a:buChar char="»"/>
        <a:defRPr sz="70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32397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638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619885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323977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486029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6480175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810006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971994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1133983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1295971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大会poster模板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3"/>
            <a:ext cx="32398970" cy="43197145"/>
          </a:xfrm>
          <a:prstGeom prst="rect">
            <a:avLst/>
          </a:prstGeom>
        </p:spPr>
      </p:pic>
      <p:sp>
        <p:nvSpPr>
          <p:cNvPr id="2051" name="AutoShape 50"/>
          <p:cNvSpPr/>
          <p:nvPr/>
        </p:nvSpPr>
        <p:spPr>
          <a:xfrm>
            <a:off x="16521113" y="9840913"/>
            <a:ext cx="15244762" cy="321373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2" name="AutoShape 4"/>
          <p:cNvSpPr/>
          <p:nvPr/>
        </p:nvSpPr>
        <p:spPr>
          <a:xfrm>
            <a:off x="561975" y="9802813"/>
            <a:ext cx="15246350" cy="3217545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53" name="Text Box 9"/>
          <p:cNvSpPr txBox="1"/>
          <p:nvPr/>
        </p:nvSpPr>
        <p:spPr>
          <a:xfrm>
            <a:off x="777875" y="11777980"/>
            <a:ext cx="14702155" cy="1689354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noAutofit/>
          </a:bodyPr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2054" name="Text Box 10"/>
          <p:cNvSpPr txBox="1"/>
          <p:nvPr/>
        </p:nvSpPr>
        <p:spPr>
          <a:xfrm>
            <a:off x="2846388" y="29233813"/>
            <a:ext cx="9299575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sz="8500" b="1" dirty="0">
                <a:latin typeface="Calibri" panose="020F0502020204030204" pitchFamily="34" charset="0"/>
              </a:rPr>
              <a:t>研究方法</a:t>
            </a:r>
            <a:endParaRPr 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5" name="Text Box 11"/>
          <p:cNvSpPr txBox="1"/>
          <p:nvPr/>
        </p:nvSpPr>
        <p:spPr>
          <a:xfrm>
            <a:off x="17068800" y="28319095"/>
            <a:ext cx="133096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结论</a:t>
            </a:r>
            <a:endParaRPr lang="en-US" altLang="zh-CN" sz="8500" b="1" dirty="0">
              <a:latin typeface="Calibri" panose="020F0502020204030204" pitchFamily="34" charset="0"/>
            </a:endParaRPr>
          </a:p>
        </p:txBody>
      </p:sp>
      <p:sp>
        <p:nvSpPr>
          <p:cNvPr id="2056" name="AutoShape 13"/>
          <p:cNvSpPr/>
          <p:nvPr/>
        </p:nvSpPr>
        <p:spPr>
          <a:xfrm>
            <a:off x="506413" y="3741738"/>
            <a:ext cx="31391225" cy="5516562"/>
          </a:xfrm>
          <a:prstGeom prst="roundRect">
            <a:avLst>
              <a:gd name="adj" fmla="val 10870"/>
            </a:avLst>
          </a:prstGeom>
          <a:gradFill rotWithShape="1">
            <a:gsLst>
              <a:gs pos="0">
                <a:srgbClr val="8CBBF6">
                  <a:alpha val="2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eaLnBrk="1" hangingPunct="1"/>
            <a:endParaRPr lang="en-US" altLang="zh-CN" sz="8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4"/>
          <p:cNvSpPr txBox="1"/>
          <p:nvPr/>
        </p:nvSpPr>
        <p:spPr>
          <a:xfrm>
            <a:off x="2100263" y="4002088"/>
            <a:ext cx="27716162" cy="47205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12400" b="1" dirty="0">
                <a:latin typeface="Calibri" panose="020F0502020204030204" pitchFamily="34" charset="0"/>
              </a:rPr>
              <a:t>研究题目</a:t>
            </a:r>
            <a:endParaRPr lang="zh-CN" altLang="en-US" sz="124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7800" b="1" dirty="0">
                <a:latin typeface="Calibri" panose="020F0502020204030204" pitchFamily="34" charset="0"/>
              </a:rPr>
              <a:t>作者姓名 </a:t>
            </a:r>
            <a:endParaRPr lang="zh-CN" altLang="en-US" sz="78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4000" b="1" i="1" dirty="0">
                <a:latin typeface="Calibri" panose="020F0502020204030204" pitchFamily="34" charset="0"/>
              </a:rPr>
              <a:t>单位名称</a:t>
            </a:r>
            <a:endParaRPr lang="en-US" altLang="zh-CN" sz="7800" dirty="0">
              <a:latin typeface="Calibri" panose="020F0502020204030204" pitchFamily="34" charset="0"/>
            </a:endParaRPr>
          </a:p>
        </p:txBody>
      </p:sp>
      <p:sp>
        <p:nvSpPr>
          <p:cNvPr id="2058" name="Text Box 19"/>
          <p:cNvSpPr txBox="1"/>
          <p:nvPr/>
        </p:nvSpPr>
        <p:spPr>
          <a:xfrm>
            <a:off x="17370425" y="20303490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</a:t>
            </a:r>
            <a:r>
              <a:rPr lang="en-US" altLang="zh-CN" sz="6400" b="1" i="1" dirty="0">
                <a:latin typeface="Calibri" panose="020F0502020204030204" pitchFamily="34" charset="0"/>
              </a:rPr>
              <a:t> #1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59" name="Text Box 25"/>
          <p:cNvSpPr txBox="1"/>
          <p:nvPr/>
        </p:nvSpPr>
        <p:spPr>
          <a:xfrm>
            <a:off x="24815800" y="20268565"/>
            <a:ext cx="6132513" cy="107378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400" b="1" i="1" dirty="0">
                <a:latin typeface="Calibri" panose="020F0502020204030204" pitchFamily="34" charset="0"/>
              </a:rPr>
              <a:t>插图 </a:t>
            </a:r>
            <a:r>
              <a:rPr lang="en-US" altLang="zh-CN" sz="6400" b="1" i="1" dirty="0">
                <a:latin typeface="Calibri" panose="020F0502020204030204" pitchFamily="34" charset="0"/>
              </a:rPr>
              <a:t> #2</a:t>
            </a:r>
            <a:endParaRPr lang="en-US" altLang="zh-CN" sz="6400" b="1" i="1" dirty="0">
              <a:latin typeface="Calibri" panose="020F0502020204030204" pitchFamily="34" charset="0"/>
            </a:endParaRPr>
          </a:p>
        </p:txBody>
      </p:sp>
      <p:sp>
        <p:nvSpPr>
          <p:cNvPr id="2060" name="AutoShape 26"/>
          <p:cNvSpPr/>
          <p:nvPr/>
        </p:nvSpPr>
        <p:spPr>
          <a:xfrm>
            <a:off x="24841200" y="21860828"/>
            <a:ext cx="6188075" cy="5116512"/>
          </a:xfrm>
          <a:prstGeom prst="flowChartOr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57515" tIns="78757" rIns="157515" bIns="78757" anchor="ctr" anchorCtr="0"/>
          <a:p>
            <a:pPr eaLnBrk="1" hangingPunct="1"/>
            <a:endParaRPr lang="en-US" altLang="zh-CN" sz="8500" dirty="0">
              <a:latin typeface="Calibri" panose="020F0502020204030204" pitchFamily="34" charset="0"/>
            </a:endParaRPr>
          </a:p>
        </p:txBody>
      </p:sp>
      <p:sp>
        <p:nvSpPr>
          <p:cNvPr id="2061" name="Text Box 27"/>
          <p:cNvSpPr txBox="1"/>
          <p:nvPr/>
        </p:nvSpPr>
        <p:spPr>
          <a:xfrm>
            <a:off x="19922173" y="35155188"/>
            <a:ext cx="8497887" cy="10121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6000" b="1" dirty="0">
                <a:latin typeface="Calibri" panose="020F0502020204030204" pitchFamily="34" charset="0"/>
              </a:rPr>
              <a:t>参考文献</a:t>
            </a:r>
            <a:endParaRPr lang="zh-CN" altLang="en-US" sz="6000" b="1" dirty="0">
              <a:latin typeface="Calibri" panose="020F0502020204030204" pitchFamily="34" charset="0"/>
            </a:endParaRPr>
          </a:p>
        </p:txBody>
      </p:sp>
      <p:sp>
        <p:nvSpPr>
          <p:cNvPr id="2062" name="Rectangle 35"/>
          <p:cNvSpPr/>
          <p:nvPr/>
        </p:nvSpPr>
        <p:spPr>
          <a:xfrm>
            <a:off x="17152938" y="21787803"/>
            <a:ext cx="6750050" cy="515143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4" tIns="45001" rIns="90004" bIns="45001" anchor="ctr" anchorCtr="0"/>
          <a:p>
            <a:pPr algn="ctr" defTabSz="898525"/>
            <a:r>
              <a:rPr lang="zh-CN" altLang="en-US" sz="4300" dirty="0">
                <a:latin typeface="Times New Roman" panose="02020603050405020304" pitchFamily="18" charset="0"/>
              </a:rPr>
              <a:t>图表或图片</a:t>
            </a:r>
            <a:endParaRPr lang="en-US" altLang="zh-CN" sz="4300" dirty="0">
              <a:latin typeface="Times New Roman" panose="02020603050405020304" pitchFamily="18" charset="0"/>
            </a:endParaRPr>
          </a:p>
          <a:p>
            <a:pPr algn="ctr" defTabSz="898525"/>
            <a:endParaRPr lang="en-US" altLang="zh-CN" sz="4300" dirty="0">
              <a:latin typeface="Times New Roman" panose="02020603050405020304" pitchFamily="18" charset="0"/>
            </a:endParaRPr>
          </a:p>
        </p:txBody>
      </p:sp>
      <p:sp>
        <p:nvSpPr>
          <p:cNvPr id="2063" name="Text Box 36"/>
          <p:cNvSpPr txBox="1"/>
          <p:nvPr/>
        </p:nvSpPr>
        <p:spPr>
          <a:xfrm>
            <a:off x="1265238" y="31384875"/>
            <a:ext cx="14157325" cy="10399713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YyyyyyyyyyyyyyyyyyyyyyyyyyyyyyyyyyyyyyyyyyyyyyyyyyyyyyyyyyyyyyyyyyyyyyyyyyyyyyyyyyyyyyyyyyyyyyyyyyyyyyyyyyyyyyyyyyyyyyyyyyyyyyyyyyyyyyyyyyyyyyyyyyyyyyyyyyyyyyyYyyyyyyyyyyyyyyyyyyyyyyyyyyyyyyyyyyyyyyyyyyyyyyyyyyyyyyyyyyyyyy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xxxxxxxxxxxxxxxxxxxxxxxxxxxxxxxxxxxxxxxxxxxxxxxxxxxxxxxxxxxxxxxxxxxxxxxxxxxxxxxxxxxxxxxxxxxxxxxxxxxxxxxxxxxxxxxxxxxxxxxxxxxxxxxxxxxxxxxxxxxxxxxxxxxxxxxxxxxxxxxxxxxxxxxxxxxxxxxxxxxxxxxxxxxxxxx.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/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4" name="Text Box 38"/>
          <p:cNvSpPr txBox="1"/>
          <p:nvPr/>
        </p:nvSpPr>
        <p:spPr>
          <a:xfrm>
            <a:off x="17408525" y="35608260"/>
            <a:ext cx="13646150" cy="3332480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65" name="Text Box 39"/>
          <p:cNvSpPr txBox="1"/>
          <p:nvPr/>
        </p:nvSpPr>
        <p:spPr>
          <a:xfrm>
            <a:off x="16924338" y="11830050"/>
            <a:ext cx="14130337" cy="8116888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31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31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3100" b="1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066" name="Text Box 40"/>
          <p:cNvSpPr txBox="1"/>
          <p:nvPr/>
        </p:nvSpPr>
        <p:spPr>
          <a:xfrm>
            <a:off x="16895763" y="30006608"/>
            <a:ext cx="14298612" cy="4564062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endParaRPr lang="en-US" altLang="zh-CN" sz="2800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dirty="0">
                <a:latin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en-US" altLang="zh-CN" sz="1900" dirty="0">
              <a:latin typeface="Times New Roman" panose="02020603050405020304" pitchFamily="18" charset="0"/>
            </a:endParaRPr>
          </a:p>
        </p:txBody>
      </p:sp>
      <p:sp>
        <p:nvSpPr>
          <p:cNvPr id="2067" name="Text Box 42"/>
          <p:cNvSpPr txBox="1"/>
          <p:nvPr/>
        </p:nvSpPr>
        <p:spPr>
          <a:xfrm>
            <a:off x="3781425" y="10193338"/>
            <a:ext cx="9126538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8500" b="1" dirty="0">
                <a:latin typeface="Calibri" panose="020F0502020204030204" pitchFamily="34" charset="0"/>
              </a:rPr>
              <a:t>引言</a:t>
            </a:r>
            <a:endParaRPr lang="zh-CN" altLang="en-US" sz="8500" b="1" dirty="0">
              <a:latin typeface="Calibri" panose="020F0502020204030204" pitchFamily="34" charset="0"/>
            </a:endParaRPr>
          </a:p>
        </p:txBody>
      </p:sp>
      <p:sp>
        <p:nvSpPr>
          <p:cNvPr id="2068" name="Text Box 43"/>
          <p:cNvSpPr txBox="1"/>
          <p:nvPr/>
        </p:nvSpPr>
        <p:spPr>
          <a:xfrm>
            <a:off x="19151600" y="10207625"/>
            <a:ext cx="9194800" cy="1396365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sz="8500" b="1" dirty="0">
                <a:latin typeface="Calibri" panose="020F0502020204030204" pitchFamily="34" charset="0"/>
              </a:rPr>
              <a:t>结果与讨论</a:t>
            </a:r>
            <a:endParaRPr lang="zh-CN" sz="8500" b="1" dirty="0">
              <a:latin typeface="Calibri" panose="020F0502020204030204" pitchFamily="34" charset="0"/>
            </a:endParaRPr>
          </a:p>
        </p:txBody>
      </p:sp>
      <p:sp>
        <p:nvSpPr>
          <p:cNvPr id="2069" name="Text Box 49"/>
          <p:cNvSpPr txBox="1"/>
          <p:nvPr/>
        </p:nvSpPr>
        <p:spPr>
          <a:xfrm>
            <a:off x="25470485" y="7627620"/>
            <a:ext cx="4403725" cy="378206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Calibri" panose="020F0502020204030204" pitchFamily="34" charset="0"/>
              </a:rPr>
              <a:t>联系方式</a:t>
            </a:r>
            <a:endParaRPr lang="zh-CN" altLang="en-US" sz="6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sz="6000" b="1" dirty="0">
                <a:latin typeface="Calibri" panose="020F0502020204030204" pitchFamily="34" charset="0"/>
              </a:rPr>
              <a:t> </a:t>
            </a:r>
            <a:endParaRPr lang="en-US" altLang="zh-CN" sz="6000" b="1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6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 Box 27"/>
          <p:cNvSpPr txBox="1"/>
          <p:nvPr/>
        </p:nvSpPr>
        <p:spPr>
          <a:xfrm>
            <a:off x="20049173" y="38998843"/>
            <a:ext cx="8497887" cy="1012190"/>
          </a:xfrm>
          <a:prstGeom prst="rect">
            <a:avLst/>
          </a:prstGeom>
          <a:noFill/>
          <a:ln w="9525">
            <a:noFill/>
          </a:ln>
        </p:spPr>
        <p:txBody>
          <a:bodyPr lIns="90004" tIns="45001" rIns="90004" bIns="45001">
            <a:spAutoFit/>
          </a:bodyPr>
          <a:p>
            <a:pPr algn="ctr" eaLnBrk="1" hangingPunct="1">
              <a:spcBef>
                <a:spcPct val="50000"/>
              </a:spcBef>
              <a:buClrTx/>
              <a:buSzTx/>
              <a:buFontTx/>
            </a:pPr>
            <a:r>
              <a:rPr lang="zh-CN" altLang="en-US" sz="6000" b="1" dirty="0">
                <a:latin typeface="Calibri" panose="020F0502020204030204" pitchFamily="34" charset="0"/>
              </a:rPr>
              <a:t>致谢</a:t>
            </a:r>
            <a:endParaRPr lang="zh-CN" altLang="en-US" sz="6000" b="1" dirty="0">
              <a:latin typeface="Calibri" panose="020F0502020204030204" pitchFamily="34" charset="0"/>
            </a:endParaRPr>
          </a:p>
        </p:txBody>
      </p:sp>
      <p:sp>
        <p:nvSpPr>
          <p:cNvPr id="3" name="Text Box 38"/>
          <p:cNvSpPr txBox="1"/>
          <p:nvPr/>
        </p:nvSpPr>
        <p:spPr>
          <a:xfrm>
            <a:off x="17567910" y="39601140"/>
            <a:ext cx="13646150" cy="1696085"/>
          </a:xfrm>
          <a:prstGeom prst="rect">
            <a:avLst/>
          </a:prstGeom>
          <a:noFill/>
          <a:ln w="57150">
            <a:noFill/>
          </a:ln>
        </p:spPr>
        <p:txBody>
          <a:bodyPr lIns="60210" tIns="30104" rIns="60210" bIns="30104">
            <a:spAutoFit/>
          </a:bodyPr>
          <a:p>
            <a:pPr marL="335280" indent="-335280" defTabSz="603250">
              <a:lnSpc>
                <a:spcPct val="95000"/>
              </a:lnSpc>
              <a:buNone/>
            </a:pPr>
            <a:endParaRPr lang="en-US" altLang="zh-CN" sz="2800" b="1" u="sng" dirty="0">
              <a:latin typeface="Times New Roman" panose="02020603050405020304" pitchFamily="18" charset="0"/>
            </a:endParaRPr>
          </a:p>
          <a:p>
            <a:pPr defTabSz="603250">
              <a:lnSpc>
                <a:spcPct val="95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Xxxxxxxxxxxxxxxxxxxxxxxxxxxxxxxxxxxxxxxxxxxxxxxxxxxxxxxxxxxxxxxxxxxxxxxxxxxxxxxxxxxxxxxxxxx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35280" indent="-335280" defTabSz="603250">
              <a:lnSpc>
                <a:spcPct val="95000"/>
              </a:lnSpc>
              <a:buFont typeface="Symbol" panose="05050102010706020507" pitchFamily="18" charset="2"/>
              <a:buAutoNum type="arabicPeriod"/>
            </a:pPr>
            <a:endParaRPr lang="en-US" altLang="zh-CN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jkyZmNhZmMwYTRkMzdjNDc0ZDBiODA4ZTNmNjg2Yz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6221</Words>
  <Application>WPS 演示</Application>
  <PresentationFormat>自定义</PresentationFormat>
  <Paragraphs>66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Times New Roman</vt:lpstr>
      <vt:lpstr>Symbol</vt:lpstr>
      <vt:lpstr>微软雅黑</vt:lpstr>
      <vt:lpstr>Arial Unicode MS</vt:lpstr>
      <vt:lpstr>默认设计模板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锅贴</cp:lastModifiedBy>
  <cp:revision>15</cp:revision>
  <dcterms:created xsi:type="dcterms:W3CDTF">2021-03-24T06:06:00Z</dcterms:created>
  <dcterms:modified xsi:type="dcterms:W3CDTF">2025-11-05T07:02:55Z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E312A9056CC74745937712F36997B4F0_13</vt:lpwstr>
  </property>
</Properties>
</file>