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82" r:id="rId4"/>
    <p:sldId id="271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1E8"/>
    <a:srgbClr val="0D61E7"/>
    <a:srgbClr val="0D62E9"/>
    <a:srgbClr val="4B7EE8"/>
    <a:srgbClr val="FFFFFF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commentAuthors" Target="commentAuthor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jpe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jpe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16x9 -内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16x9 拷贝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目录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32225" y="2641600"/>
            <a:ext cx="4526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600" b="1">
                <a:solidFill>
                  <a:schemeClr val="bg1"/>
                </a:solidFill>
                <a:latin typeface="+mj-ea"/>
                <a:ea typeface="+mj-ea"/>
              </a:rPr>
              <a:t>标题</a:t>
            </a:r>
            <a:endParaRPr lang="zh-CN" altLang="en-US" sz="6600" b="1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8583"/>
  <p:tag name="KSO_WM_TEMPLATE_CATEGORY" val="custom"/>
  <p:tag name="KSO_WM_SLIDE_INDEX" val="1"/>
  <p:tag name="KSO_WM_SLIDE_ID" val="custom20238583_1"/>
  <p:tag name="KSO_WM_TEMPLATE_MASTER_TYPE" val="0"/>
  <p:tag name="KSO_WM_SLIDE_LAYOUT" val="a_b_f"/>
  <p:tag name="KSO_WM_SLIDE_LAYOUT_CNT" val="1_1_1"/>
  <p:tag name="KSO_WM_SLIDE_THEME_ID" val="3332136"/>
  <p:tag name="KSO_WM_SLIDE_THEME_NAME" val="简约圆行点阵职场办公"/>
</p:tagLst>
</file>

<file path=ppt/tags/tag65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8583"/>
  <p:tag name="KSO_WM_TEMPLATE_CATEGORY" val="custom"/>
  <p:tag name="KSO_WM_SLIDE_INDEX" val="1"/>
  <p:tag name="KSO_WM_SLIDE_ID" val="custom20238583_1"/>
  <p:tag name="KSO_WM_TEMPLATE_MASTER_TYPE" val="0"/>
  <p:tag name="KSO_WM_SLIDE_LAYOUT" val="a_b_f"/>
  <p:tag name="KSO_WM_SLIDE_LAYOUT_CNT" val="1_1_1"/>
  <p:tag name="KSO_WM_SLIDE_THEME_ID" val="3332136"/>
  <p:tag name="KSO_WM_SLIDE_THEME_NAME" val="简约圆行点阵职场办公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演示</Application>
  <PresentationFormat>宽屏</PresentationFormat>
  <Paragraphs>2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锅贴</cp:lastModifiedBy>
  <cp:revision>178</cp:revision>
  <dcterms:created xsi:type="dcterms:W3CDTF">2019-06-19T02:08:00Z</dcterms:created>
  <dcterms:modified xsi:type="dcterms:W3CDTF">2025-11-05T06:51:48Z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0F0E475A1A07457189E6D818F81B9488_11</vt:lpwstr>
  </property>
</Properties>
</file>